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03b1ce819cc4db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  <p:sldId xmlns:r="http://schemas.openxmlformats.org/officeDocument/2006/relationships" id="260" r:id="rId6"/>
    <p:sldId xmlns:r="http://schemas.openxmlformats.org/officeDocument/2006/relationships" id="261" r:id="rId7"/>
    <p:sldId xmlns:r="http://schemas.openxmlformats.org/officeDocument/2006/relationships" id="262" r:id="rId8"/>
    <p:sldId xmlns:r="http://schemas.openxmlformats.org/officeDocument/2006/relationships" id="263" r:id="rId9"/>
    <p:sldId xmlns:r="http://schemas.openxmlformats.org/officeDocument/2006/relationships" id="264" r:id="rId10"/>
    <p:sldId xmlns:r="http://schemas.openxmlformats.org/officeDocument/2006/relationships" id="265" r:id="rId11"/>
    <p:sldId xmlns:r="http://schemas.openxmlformats.org/officeDocument/2006/relationships" id="266" r:id="rId12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Relationship Type="http://schemas.openxmlformats.org/officeDocument/2006/relationships/slide" Target="/ppt/slides/slide5.xml" Id="rId6" /><Relationship Type="http://schemas.openxmlformats.org/officeDocument/2006/relationships/slide" Target="/ppt/slides/slide6.xml" Id="rId7" /><Relationship Type="http://schemas.openxmlformats.org/officeDocument/2006/relationships/slide" Target="/ppt/slides/slide7.xml" Id="rId8" /><Relationship Type="http://schemas.openxmlformats.org/officeDocument/2006/relationships/slide" Target="/ppt/slides/slide8.xml" Id="rId9" /><Relationship Type="http://schemas.openxmlformats.org/officeDocument/2006/relationships/slide" Target="/ppt/slides/slide9.xml" Id="rId10" /><Relationship Type="http://schemas.openxmlformats.org/officeDocument/2006/relationships/slide" Target="/ppt/slides/slide10.xml" Id="rId11" /><Relationship Type="http://schemas.openxmlformats.org/officeDocument/2006/relationships/slide" Target="/ppt/slides/slide11.xml" Id="rId12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Tu És Águas Purificadoras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Florianópolis House Of Prayer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Eu quero beber da tua fonte</a:t>
            </a:r>
          </a:p>
          <a:p xmlns:a="http://schemas.openxmlformats.org/drawingml/2006/main">
            <a:pPr algn="ctr"/>
            <a:r>
              <a:rPr sz="3200"/>
              <a:t>Fonte de águas vivas</a:t>
            </a:r>
          </a:p>
          <a:p xmlns:a="http://schemas.openxmlformats.org/drawingml/2006/main">
            <a:pPr algn="ctr"/>
            <a:r>
              <a:rPr sz="3200"/>
              <a:t>Tu és, por quem a minh'alma esperou</a:t>
            </a:r>
          </a:p>
          <a:p xmlns:a="http://schemas.openxmlformats.org/drawingml/2006/main">
            <a:pPr algn="ctr"/>
            <a:r>
              <a:rPr sz="3200"/>
              <a:t>A fonte da vida que me encontrou</a:t>
            </a:r>
          </a:p>
          <a:p xmlns:a="http://schemas.openxmlformats.org/drawingml/2006/main">
            <a:pPr algn="ctr"/>
            <a:r>
              <a:rPr sz="3200"/>
              <a:t>És o Dom de Deus</a:t>
            </a:r>
          </a:p>
          <a:p xmlns:a="http://schemas.openxmlformats.org/drawingml/2006/main">
            <a:pPr algn="ctr"/>
            <a:r>
              <a:rPr sz="3200"/>
              <a:t>O Messias, o meu Salvador</a:t>
            </a:r>
          </a:p>
          <a:p xmlns:a="http://schemas.openxmlformats.org/drawingml/2006/main">
            <a:pPr algn="ctr"/>
            <a:r>
              <a:rPr sz="3200"/>
              <a:t>Tu és, por quem a minh'alma esperou</a:t>
            </a:r>
          </a:p>
          <a:p xmlns:a="http://schemas.openxmlformats.org/drawingml/2006/main">
            <a:pPr algn="ctr"/>
            <a:r>
              <a:rPr sz="3200"/>
              <a:t>A fonte da vida que me encontrou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És o Dom de Deus</a:t>
            </a:r>
          </a:p>
          <a:p xmlns:a="http://schemas.openxmlformats.org/drawingml/2006/main">
            <a:pPr algn="ctr"/>
            <a:r>
              <a:rPr sz="3200"/>
              <a:t>O Messias, o meu Salvador</a:t>
            </a:r>
          </a:p>
          <a:p xmlns:a="http://schemas.openxmlformats.org/drawingml/2006/main">
            <a:pPr algn="ctr"/>
            <a:r>
              <a:rPr sz="3200"/>
              <a:t>Tu és, por quem a minh'alma esperou</a:t>
            </a:r>
          </a:p>
          <a:p xmlns:a="http://schemas.openxmlformats.org/drawingml/2006/main">
            <a:pPr algn="ctr"/>
            <a:r>
              <a:rPr sz="3200"/>
              <a:t>A fonte da vida que me encontrou</a:t>
            </a:r>
          </a:p>
          <a:p xmlns:a="http://schemas.openxmlformats.org/drawingml/2006/main">
            <a:pPr algn="ctr"/>
            <a:r>
              <a:rPr sz="3200"/>
              <a:t>És o Dom de Deus</a:t>
            </a:r>
          </a:p>
          <a:p xmlns:a="http://schemas.openxmlformats.org/drawingml/2006/main">
            <a:pPr algn="ctr"/>
            <a:r>
              <a:rPr sz="3200"/>
              <a:t>O Messias, o meu Salvador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Junto ao poço estava eu</a:t>
            </a:r>
          </a:p>
          <a:p xmlns:a="http://schemas.openxmlformats.org/drawingml/2006/main">
            <a:pPr algn="ctr"/>
            <a:r>
              <a:rPr sz="3200"/>
              <a:t>Quando um homem judeu</a:t>
            </a:r>
          </a:p>
          <a:p xmlns:a="http://schemas.openxmlformats.org/drawingml/2006/main">
            <a:pPr algn="ctr"/>
            <a:r>
              <a:rPr sz="3200"/>
              <a:t>Viu a sede que havia em mim</a:t>
            </a:r>
          </a:p>
          <a:p xmlns:a="http://schemas.openxmlformats.org/drawingml/2006/main">
            <a:pPr algn="ctr"/>
            <a:r>
              <a:rPr sz="3200"/>
              <a:t>Sem me ouvir</a:t>
            </a:r>
          </a:p>
          <a:p xmlns:a="http://schemas.openxmlformats.org/drawingml/2006/main">
            <a:pPr algn="ctr"/>
            <a:r>
              <a:rPr sz="3200"/>
              <a:t>Conheceu e me ofereceu</a:t>
            </a:r>
          </a:p>
          <a:p xmlns:a="http://schemas.openxmlformats.org/drawingml/2006/main">
            <a:pPr algn="ctr"/>
            <a:r>
              <a:rPr sz="3200"/>
              <a:t>Uma água que jorra sem fim</a:t>
            </a:r>
          </a:p>
          <a:p xmlns:a="http://schemas.openxmlformats.org/drawingml/2006/main">
            <a:pPr algn="ctr"/>
            <a:r>
              <a:rPr sz="3200"/>
              <a:t>Dá-me de beber pois tenho sede</a:t>
            </a:r>
          </a:p>
          <a:p xmlns:a="http://schemas.openxmlformats.org/drawingml/2006/main">
            <a:pPr algn="ctr"/>
            <a:r>
              <a:rPr sz="3200"/>
              <a:t>Não quero mais buscar em outras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Fontes</a:t>
            </a:r>
          </a:p>
          <a:p xmlns:a="http://schemas.openxmlformats.org/drawingml/2006/main">
            <a:pPr algn="ctr"/>
            <a:r>
              <a:rPr sz="3200"/>
              <a:t>Não precisarei aqui voltar</a:t>
            </a:r>
          </a:p>
          <a:p xmlns:a="http://schemas.openxmlformats.org/drawingml/2006/main">
            <a:pPr algn="ctr"/>
            <a:r>
              <a:rPr sz="3200"/>
              <a:t>Pra minha sede saciar</a:t>
            </a:r>
          </a:p>
          <a:p xmlns:a="http://schemas.openxmlformats.org/drawingml/2006/main">
            <a:pPr algn="ctr"/>
            <a:r>
              <a:rPr sz="3200"/>
              <a:t>Uma vez que eu já ouvi teu falar</a:t>
            </a:r>
          </a:p>
          <a:p xmlns:a="http://schemas.openxmlformats.org/drawingml/2006/main">
            <a:pPr algn="ctr"/>
            <a:r>
              <a:rPr sz="3200"/>
              <a:t>Tu és, por quem a minh'alma esperou</a:t>
            </a:r>
          </a:p>
          <a:p xmlns:a="http://schemas.openxmlformats.org/drawingml/2006/main">
            <a:pPr algn="ctr"/>
            <a:r>
              <a:rPr sz="3200"/>
              <a:t>A fonte da vida que me encontrou</a:t>
            </a:r>
          </a:p>
          <a:p xmlns:a="http://schemas.openxmlformats.org/drawingml/2006/main">
            <a:pPr algn="ctr"/>
            <a:r>
              <a:rPr sz="3200"/>
              <a:t>És o Dom de Deus</a:t>
            </a:r>
          </a:p>
          <a:p xmlns:a="http://schemas.openxmlformats.org/drawingml/2006/main">
            <a:pPr algn="ctr"/>
            <a:r>
              <a:rPr sz="3200"/>
              <a:t>O Messias, o meu Salvador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Junto ao poço estava eu</a:t>
            </a:r>
          </a:p>
          <a:p xmlns:a="http://schemas.openxmlformats.org/drawingml/2006/main">
            <a:pPr algn="ctr"/>
            <a:r>
              <a:rPr sz="3200"/>
              <a:t>Quando um homem judeu</a:t>
            </a:r>
          </a:p>
          <a:p xmlns:a="http://schemas.openxmlformats.org/drawingml/2006/main">
            <a:pPr algn="ctr"/>
            <a:r>
              <a:rPr sz="3200"/>
              <a:t>Viu a sede que havia em mim</a:t>
            </a:r>
          </a:p>
          <a:p xmlns:a="http://schemas.openxmlformats.org/drawingml/2006/main">
            <a:pPr algn="ctr"/>
            <a:r>
              <a:rPr sz="3200"/>
              <a:t>Sem me ouvir</a:t>
            </a:r>
          </a:p>
          <a:p xmlns:a="http://schemas.openxmlformats.org/drawingml/2006/main">
            <a:pPr algn="ctr"/>
            <a:r>
              <a:rPr sz="3200"/>
              <a:t>Conheceu e me ofereceu</a:t>
            </a:r>
          </a:p>
          <a:p xmlns:a="http://schemas.openxmlformats.org/drawingml/2006/main">
            <a:pPr algn="ctr"/>
            <a:r>
              <a:rPr sz="3200"/>
              <a:t>Uma água que jorra sem fim</a:t>
            </a:r>
          </a:p>
          <a:p xmlns:a="http://schemas.openxmlformats.org/drawingml/2006/main">
            <a:pPr algn="ctr"/>
            <a:r>
              <a:rPr sz="3200"/>
              <a:t>Dá-me de beber pois tenho sede</a:t>
            </a:r>
          </a:p>
          <a:p xmlns:a="http://schemas.openxmlformats.org/drawingml/2006/main">
            <a:pPr algn="ctr"/>
            <a:r>
              <a:rPr sz="3200"/>
              <a:t>Não quero mais buscar em outras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Fontes</a:t>
            </a:r>
          </a:p>
          <a:p xmlns:a="http://schemas.openxmlformats.org/drawingml/2006/main">
            <a:pPr algn="ctr"/>
            <a:r>
              <a:rPr sz="3200"/>
              <a:t>Não precisarei aqui voltar</a:t>
            </a:r>
          </a:p>
          <a:p xmlns:a="http://schemas.openxmlformats.org/drawingml/2006/main">
            <a:pPr algn="ctr"/>
            <a:r>
              <a:rPr sz="3200"/>
              <a:t>Pra minhasede saciar</a:t>
            </a:r>
          </a:p>
          <a:p xmlns:a="http://schemas.openxmlformats.org/drawingml/2006/main">
            <a:pPr algn="ctr"/>
            <a:r>
              <a:rPr sz="3200"/>
              <a:t>Uma vez que eu já ouvi teu falar</a:t>
            </a:r>
          </a:p>
          <a:p xmlns:a="http://schemas.openxmlformats.org/drawingml/2006/main">
            <a:pPr algn="ctr"/>
            <a:r>
              <a:rPr sz="3200"/>
              <a:t>Tu és, por quem a minh'alma esperou</a:t>
            </a:r>
          </a:p>
          <a:p xmlns:a="http://schemas.openxmlformats.org/drawingml/2006/main">
            <a:pPr algn="ctr"/>
            <a:r>
              <a:rPr sz="3200"/>
              <a:t>A fonte da vida que me encontrou</a:t>
            </a:r>
          </a:p>
          <a:p xmlns:a="http://schemas.openxmlformats.org/drawingml/2006/main">
            <a:pPr algn="ctr"/>
            <a:r>
              <a:rPr sz="3200"/>
              <a:t>És o Dom de Deus</a:t>
            </a:r>
          </a:p>
          <a:p xmlns:a="http://schemas.openxmlformats.org/drawingml/2006/main">
            <a:pPr algn="ctr"/>
            <a:r>
              <a:rPr sz="3200"/>
              <a:t>O Messias, o meu Salvador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Tu és, por quem a minh'alma esperou</a:t>
            </a:r>
          </a:p>
          <a:p xmlns:a="http://schemas.openxmlformats.org/drawingml/2006/main">
            <a:pPr algn="ctr"/>
            <a:r>
              <a:rPr sz="3200"/>
              <a:t>A fonte da vida que me encontrou</a:t>
            </a:r>
          </a:p>
          <a:p xmlns:a="http://schemas.openxmlformats.org/drawingml/2006/main">
            <a:pPr algn="ctr"/>
            <a:r>
              <a:rPr sz="3200"/>
              <a:t>És o Dom de Deus</a:t>
            </a:r>
          </a:p>
          <a:p xmlns:a="http://schemas.openxmlformats.org/drawingml/2006/main">
            <a:pPr algn="ctr"/>
            <a:r>
              <a:rPr sz="3200"/>
              <a:t>O Messias, o meu Salvador</a:t>
            </a:r>
          </a:p>
          <a:p xmlns:a="http://schemas.openxmlformats.org/drawingml/2006/main">
            <a:pPr algn="ctr"/>
            <a:r>
              <a:rPr sz="3200"/>
              <a:t>Dá-me de beber pois tenho sede</a:t>
            </a:r>
          </a:p>
          <a:p xmlns:a="http://schemas.openxmlformats.org/drawingml/2006/main">
            <a:pPr algn="ctr"/>
            <a:r>
              <a:rPr sz="3200"/>
              <a:t>Não quero mais buscar em outras</a:t>
            </a:r>
          </a:p>
          <a:p xmlns:a="http://schemas.openxmlformats.org/drawingml/2006/main">
            <a:pPr algn="ctr"/>
            <a:r>
              <a:rPr sz="3200"/>
              <a:t>Fontes</a:t>
            </a:r>
          </a:p>
          <a:p xmlns:a="http://schemas.openxmlformats.org/drawingml/2006/main">
            <a:pPr algn="ctr"/>
            <a:r>
              <a:rPr sz="3200"/>
              <a:t>Não precisarei aqui voltar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Pra minhasede saciar</a:t>
            </a:r>
          </a:p>
          <a:p xmlns:a="http://schemas.openxmlformats.org/drawingml/2006/main">
            <a:pPr algn="ctr"/>
            <a:r>
              <a:rPr sz="3200"/>
              <a:t>Uma vez que eu já ouvi teu falar</a:t>
            </a:r>
          </a:p>
          <a:p xmlns:a="http://schemas.openxmlformats.org/drawingml/2006/main">
            <a:pPr algn="ctr"/>
            <a:r>
              <a:rPr sz="3200"/>
              <a:t>Dá-me de beber pois tenho sede</a:t>
            </a:r>
          </a:p>
          <a:p xmlns:a="http://schemas.openxmlformats.org/drawingml/2006/main">
            <a:pPr algn="ctr"/>
            <a:r>
              <a:rPr sz="3200"/>
              <a:t>Não quero mais buscar em outras</a:t>
            </a:r>
          </a:p>
          <a:p xmlns:a="http://schemas.openxmlformats.org/drawingml/2006/main">
            <a:pPr algn="ctr"/>
            <a:r>
              <a:rPr sz="3200"/>
              <a:t>Fontes</a:t>
            </a:r>
          </a:p>
          <a:p xmlns:a="http://schemas.openxmlformats.org/drawingml/2006/main">
            <a:pPr algn="ctr"/>
            <a:r>
              <a:rPr sz="3200"/>
              <a:t>Não precisarei aqui voltar</a:t>
            </a:r>
          </a:p>
          <a:p xmlns:a="http://schemas.openxmlformats.org/drawingml/2006/main">
            <a:pPr algn="ctr"/>
            <a:r>
              <a:rPr sz="3200"/>
              <a:t>Pra minhasede saciar</a:t>
            </a:r>
          </a:p>
          <a:p xmlns:a="http://schemas.openxmlformats.org/drawingml/2006/main">
            <a:pPr algn="ctr"/>
            <a:r>
              <a:rPr sz="3200"/>
              <a:t>Uma vez que eu já ouvi teu falar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Tu és, por quem a minh'alma esperou</a:t>
            </a:r>
          </a:p>
          <a:p xmlns:a="http://schemas.openxmlformats.org/drawingml/2006/main">
            <a:pPr algn="ctr"/>
            <a:r>
              <a:rPr sz="3200"/>
              <a:t>A fonte da vida que me encontrou</a:t>
            </a:r>
          </a:p>
          <a:p xmlns:a="http://schemas.openxmlformats.org/drawingml/2006/main">
            <a:pPr algn="ctr"/>
            <a:r>
              <a:rPr sz="3200"/>
              <a:t>És o Dom de Deus</a:t>
            </a:r>
          </a:p>
          <a:p xmlns:a="http://schemas.openxmlformats.org/drawingml/2006/main">
            <a:pPr algn="ctr"/>
            <a:r>
              <a:rPr sz="3200"/>
              <a:t>O Messias, o meu Salvador</a:t>
            </a:r>
          </a:p>
          <a:p xmlns:a="http://schemas.openxmlformats.org/drawingml/2006/main">
            <a:pPr algn="ctr"/>
            <a:r>
              <a:rPr sz="3200"/>
              <a:t>Tu és, por quem a minh'alma esperou</a:t>
            </a:r>
          </a:p>
          <a:p xmlns:a="http://schemas.openxmlformats.org/drawingml/2006/main">
            <a:pPr algn="ctr"/>
            <a:r>
              <a:rPr sz="3200"/>
              <a:t>A fonte da vida que me encontrou</a:t>
            </a:r>
          </a:p>
          <a:p xmlns:a="http://schemas.openxmlformats.org/drawingml/2006/main">
            <a:pPr algn="ctr"/>
            <a:r>
              <a:rPr sz="3200"/>
              <a:t>És o Dom de Deus</a:t>
            </a:r>
          </a:p>
          <a:p xmlns:a="http://schemas.openxmlformats.org/drawingml/2006/main">
            <a:pPr algn="ctr"/>
            <a:r>
              <a:rPr sz="3200"/>
              <a:t>O Messias, o meu Salvador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Quero beber do teu rio, Senhor</a:t>
            </a:r>
          </a:p>
          <a:p xmlns:a="http://schemas.openxmlformats.org/drawingml/2006/main">
            <a:pPr algn="ctr"/>
            <a:r>
              <a:rPr sz="3200"/>
              <a:t>Sacia minha sede, lava o meu interior</a:t>
            </a:r>
          </a:p>
          <a:p xmlns:a="http://schemas.openxmlformats.org/drawingml/2006/main">
            <a:pPr algn="ctr"/>
            <a:r>
              <a:rPr sz="3200"/>
              <a:t>Eu quero fluir em tuas águas</a:t>
            </a:r>
          </a:p>
          <a:p xmlns:a="http://schemas.openxmlformats.org/drawingml/2006/main">
            <a:pPr algn="ctr"/>
            <a:r>
              <a:rPr sz="3200"/>
              <a:t>Eu quero beber da tua fonte</a:t>
            </a:r>
          </a:p>
          <a:p xmlns:a="http://schemas.openxmlformats.org/drawingml/2006/main">
            <a:pPr algn="ctr"/>
            <a:r>
              <a:rPr sz="3200"/>
              <a:t>Fonte de águas vivas</a:t>
            </a:r>
          </a:p>
          <a:p xmlns:a="http://schemas.openxmlformats.org/drawingml/2006/main">
            <a:pPr algn="ctr"/>
            <a:r>
              <a:rPr sz="3200"/>
              <a:t>Quero beber do teu rio, Senhor</a:t>
            </a:r>
          </a:p>
          <a:p xmlns:a="http://schemas.openxmlformats.org/drawingml/2006/main">
            <a:pPr algn="ctr"/>
            <a:r>
              <a:rPr sz="3200"/>
              <a:t>Sacia minha sede, lava o meu interior</a:t>
            </a:r>
          </a:p>
          <a:p xmlns:a="http://schemas.openxmlformats.org/drawingml/2006/main">
            <a:pPr algn="ctr"/>
            <a:r>
              <a:rPr sz="3200"/>
              <a:t>Eu quero fluir em tuas águas</a:t>
            </a:r>
          </a:p>
        </p:txBody>
      </p:sp>
    </p:spTree>
  </p:cSld>
  <p:clrMapOvr>
    <a:masterClrMapping xmlns:a="http://schemas.openxmlformats.org/drawingml/2006/main"/>
  </p:clrMapOvr>
</p:sld>
</file>