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0a88edd7285740c7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Vinho e Pão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No nome forte de Jesus</a:t>
            </a:r>
          </a:p>
          <a:p xmlns:a="http://schemas.openxmlformats.org/drawingml/2006/main">
            <a:pPr algn="ctr"/>
            <a:r>
              <a:rPr sz="3200"/>
              <a:t>Nos reunimos aquecidos por sua luz</a:t>
            </a:r>
          </a:p>
          <a:p xmlns:a="http://schemas.openxmlformats.org/drawingml/2006/main">
            <a:pPr algn="ctr"/>
            <a:r>
              <a:rPr sz="3200"/>
              <a:t>Por meio do Senhor</a:t>
            </a:r>
          </a:p>
          <a:p xmlns:a="http://schemas.openxmlformats.org/drawingml/2006/main">
            <a:pPr algn="ctr"/>
            <a:r>
              <a:rPr sz="3200"/>
              <a:t>Unidos neste amor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No nome forte de Jesus</a:t>
            </a:r>
          </a:p>
          <a:p xmlns:a="http://schemas.openxmlformats.org/drawingml/2006/main">
            <a:pPr algn="ctr"/>
            <a:r>
              <a:rPr sz="3200"/>
              <a:t>Nos reunimos aquecidos por sua luz</a:t>
            </a:r>
          </a:p>
          <a:p xmlns:a="http://schemas.openxmlformats.org/drawingml/2006/main">
            <a:pPr algn="ctr"/>
            <a:r>
              <a:rPr sz="3200"/>
              <a:t>Por meio do Senhor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Unidos neste amor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Não me sinto estranho aqui</a:t>
            </a:r>
          </a:p>
          <a:p xmlns:a="http://schemas.openxmlformats.org/drawingml/2006/main">
            <a:pPr algn="ctr"/>
            <a:r>
              <a:rPr sz="3200"/>
              <a:t>Este é o meu lugar</a:t>
            </a:r>
          </a:p>
          <a:p xmlns:a="http://schemas.openxmlformats.org/drawingml/2006/main">
            <a:pPr algn="ctr"/>
            <a:r>
              <a:rPr sz="3200"/>
              <a:t>No perdão que tenho em Ti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Aprendo a perdoar</a:t>
            </a:r>
          </a:p>
          <a:p xmlns:a="http://schemas.openxmlformats.org/drawingml/2006/main">
            <a:pPr algn="ctr"/>
            <a:r>
              <a:rPr sz="3200"/>
              <a:t>Quem serve o vinho e parte o pão</a:t>
            </a:r>
          </a:p>
          <a:p xmlns:a="http://schemas.openxmlformats.org/drawingml/2006/main">
            <a:pPr algn="ctr"/>
            <a:r>
              <a:rPr sz="3200"/>
              <a:t>É o próprio Cristo</a:t>
            </a:r>
          </a:p>
          <a:p xmlns:a="http://schemas.openxmlformats.org/drawingml/2006/main">
            <a:pPr algn="ctr"/>
            <a:r>
              <a:rPr sz="3200"/>
              <a:t>Ressurreto e nosso irmão</a:t>
            </a:r>
          </a:p>
          <a:p xmlns:a="http://schemas.openxmlformats.org/drawingml/2006/main">
            <a:pPr algn="ctr"/>
            <a:r>
              <a:rPr sz="3200"/>
              <a:t>O Rei da Terra e céus</a:t>
            </a:r>
          </a:p>
          <a:p xmlns:a="http://schemas.openxmlformats.org/drawingml/2006/main">
            <a:pPr algn="ctr"/>
            <a:r>
              <a:rPr sz="3200"/>
              <a:t>É nosso anfitrião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Não me sinto estranho aqui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Este é o meu lugar</a:t>
            </a:r>
          </a:p>
          <a:p xmlns:a="http://schemas.openxmlformats.org/drawingml/2006/main">
            <a:pPr algn="ctr"/>
            <a:r>
              <a:rPr sz="3200"/>
              <a:t>No perdão que tenho em Ti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Aprendo a perdoar</a:t>
            </a:r>
          </a:p>
          <a:p xmlns:a="http://schemas.openxmlformats.org/drawingml/2006/main">
            <a:pPr algn="ctr"/>
            <a:r>
              <a:rPr sz="3200"/>
              <a:t>Quem serve o vinho e parte o pão</a:t>
            </a:r>
          </a:p>
          <a:p xmlns:a="http://schemas.openxmlformats.org/drawingml/2006/main">
            <a:pPr algn="ctr"/>
            <a:r>
              <a:rPr sz="3200"/>
              <a:t>É o próprio Cristo</a:t>
            </a:r>
          </a:p>
          <a:p xmlns:a="http://schemas.openxmlformats.org/drawingml/2006/main">
            <a:pPr algn="ctr"/>
            <a:r>
              <a:rPr sz="3200"/>
              <a:t>Ressurreto e nosso irmão</a:t>
            </a:r>
          </a:p>
          <a:p xmlns:a="http://schemas.openxmlformats.org/drawingml/2006/main">
            <a:pPr algn="ctr"/>
            <a:r>
              <a:rPr sz="3200"/>
              <a:t>O Rei da Terra e céus</a:t>
            </a:r>
          </a:p>
          <a:p xmlns:a="http://schemas.openxmlformats.org/drawingml/2006/main">
            <a:pPr algn="ctr"/>
            <a:r>
              <a:rPr sz="3200"/>
              <a:t>É nosso anfitrião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Entre o povo do Senhor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Verdadeiro Lar</a:t>
            </a:r>
          </a:p>
          <a:p xmlns:a="http://schemas.openxmlformats.org/drawingml/2006/main">
            <a:pPr algn="ctr"/>
            <a:r>
              <a:rPr sz="3200"/>
              <a:t>Cristo está presente aqui</a:t>
            </a:r>
          </a:p>
          <a:p xmlns:a="http://schemas.openxmlformats.org/drawingml/2006/main">
            <a:pPr algn="ctr"/>
            <a:r>
              <a:rPr sz="3200"/>
              <a:t>Neste celebrar</a:t>
            </a:r>
          </a:p>
          <a:p xmlns:a="http://schemas.openxmlformats.org/drawingml/2006/main">
            <a:pPr algn="ctr"/>
            <a:r>
              <a:rPr sz="3200"/>
              <a:t>E logo vamos nos reunir</a:t>
            </a:r>
          </a:p>
          <a:p xmlns:a="http://schemas.openxmlformats.org/drawingml/2006/main">
            <a:pPr algn="ctr"/>
            <a:r>
              <a:rPr sz="3200"/>
              <a:t>No grande encontro preparado que há de vir</a:t>
            </a:r>
          </a:p>
          <a:p xmlns:a="http://schemas.openxmlformats.org/drawingml/2006/main">
            <a:pPr algn="ctr"/>
            <a:r>
              <a:rPr sz="3200"/>
              <a:t>Na glória do Senhor</a:t>
            </a:r>
          </a:p>
          <a:p xmlns:a="http://schemas.openxmlformats.org/drawingml/2006/main">
            <a:pPr algn="ctr"/>
            <a:r>
              <a:rPr sz="3200"/>
              <a:t>Em todo resplendor</a:t>
            </a:r>
          </a:p>
          <a:p xmlns:a="http://schemas.openxmlformats.org/drawingml/2006/main">
            <a:pPr algn="ctr"/>
            <a:r>
              <a:rPr sz="3200"/>
              <a:t>Com vinho e pão celebraremos comunhão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Com vinho e pão celebraremos comunhão</a:t>
            </a:r>
          </a:p>
          <a:p xmlns:a="http://schemas.openxmlformats.org/drawingml/2006/main">
            <a:pPr algn="ctr"/>
            <a:r>
              <a:rPr sz="3200"/>
              <a:t>Com vinho e pão celebraremos comunhão</a:t>
            </a:r>
          </a:p>
        </p:txBody>
      </p:sp>
    </p:spTree>
  </p:cSld>
  <p:clrMapOvr>
    <a:masterClrMapping xmlns:a="http://schemas.openxmlformats.org/drawingml/2006/main"/>
  </p:clrMapOvr>
</p:sld>
</file>