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91c0295c8c7e4931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8" r:id="rId1"/>
  </p:sldMasterIdLst>
  <p:sldIdLst>
    <p:sldId xmlns:r="http://schemas.openxmlformats.org/officeDocument/2006/relationships" id="256" r:id="rId2"/>
    <p:sldId xmlns:r="http://schemas.openxmlformats.org/officeDocument/2006/relationships" id="257" r:id="rId3"/>
    <p:sldId xmlns:r="http://schemas.openxmlformats.org/officeDocument/2006/relationships" id="258" r:id="rId4"/>
    <p:sldId xmlns:r="http://schemas.openxmlformats.org/officeDocument/2006/relationships" id="259" r:id="rId5"/>
  </p:sldIdLst>
  <p:sldSz cx="12192000" cy="6858000" type="screen16x9"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slide" Target="/ppt/slides/slide1.xml" Id="rId2" /><Relationship Type="http://schemas.openxmlformats.org/officeDocument/2006/relationships/slide" Target="/ppt/slides/slide2.xml" Id="rId3" /><Relationship Type="http://schemas.openxmlformats.org/officeDocument/2006/relationships/slide" Target="/ppt/slides/slide3.xml" Id="rId4" /><Relationship Type="http://schemas.openxmlformats.org/officeDocument/2006/relationships/slide" Target="/ppt/slides/slide4.xml" Id="rId5" /></Relationships>
</file>

<file path=ppt/slideLayouts/slideLayout1.xml><?xml version="1.0" encoding="utf-8"?>
<p:sldLayout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Masters/slideMaster1.xml><?xml version="1.0" encoding="utf-8"?>
<p:sldMaster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</p:sldMaster>
</file>

<file path=ppt/slides/slide1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914400" y="1828800"/>
            <a:ext cx="10297200" cy="1368296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4400" b="1"/>
              <a:t>Grande é o Senhor</a:t>
            </a:r>
          </a:p>
        </p:txBody>
      </p:sp>
      <p:sp>
        <p:nvSpPr>
          <p:cNvPr id="3" name="Subtitle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3429000"/>
            <a:ext cx="10297200" cy="1000000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2800"/>
              <a:t>Por: Ademar de Campos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Grande é o Senhor</a:t>
            </a:r>
          </a:p>
          <a:p xmlns:a="http://schemas.openxmlformats.org/drawingml/2006/main">
            <a:pPr algn="ctr"/>
            <a:r>
              <a:rPr sz="3200"/>
              <a:t>E mui digno de louvor</a:t>
            </a:r>
          </a:p>
          <a:p xmlns:a="http://schemas.openxmlformats.org/drawingml/2006/main">
            <a:pPr algn="ctr"/>
            <a:r>
              <a:rPr sz="3200"/>
              <a:t>Na cidade do nosso Deus</a:t>
            </a:r>
          </a:p>
          <a:p xmlns:a="http://schemas.openxmlformats.org/drawingml/2006/main">
            <a:pPr algn="ctr"/>
            <a:r>
              <a:rPr sz="3200"/>
              <a:t>Seu Santo monte</a:t>
            </a:r>
          </a:p>
          <a:p xmlns:a="http://schemas.openxmlformats.org/drawingml/2006/main">
            <a:pPr algn="ctr"/>
            <a:r>
              <a:rPr sz="3200"/>
              <a:t>Alegria de toda terra</a:t>
            </a:r>
          </a:p>
          <a:p xmlns:a="http://schemas.openxmlformats.org/drawingml/2006/main">
            <a:pPr algn="ctr"/>
            <a:r>
              <a:rPr sz="3200"/>
              <a:t>Grande é o Senhor</a:t>
            </a:r>
          </a:p>
          <a:p xmlns:a="http://schemas.openxmlformats.org/drawingml/2006/main">
            <a:pPr algn="ctr"/>
            <a:r>
              <a:rPr sz="3200"/>
              <a:t>Em quem nós temos a vitória</a:t>
            </a:r>
          </a:p>
          <a:p xmlns:a="http://schemas.openxmlformats.org/drawingml/2006/main">
            <a:pPr algn="ctr"/>
            <a:r>
              <a:rPr sz="3200"/>
              <a:t>E que nos ajuda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Contra o inimigo</a:t>
            </a:r>
          </a:p>
          <a:p xmlns:a="http://schemas.openxmlformats.org/drawingml/2006/main">
            <a:pPr algn="ctr"/>
            <a:r>
              <a:rPr sz="3200"/>
              <a:t>Por isso diante Dele</a:t>
            </a:r>
          </a:p>
          <a:p xmlns:a="http://schemas.openxmlformats.org/drawingml/2006/main">
            <a:pPr algn="ctr"/>
            <a:r>
              <a:rPr sz="3200"/>
              <a:t>Nos prostramos</a:t>
            </a:r>
          </a:p>
          <a:p xmlns:a="http://schemas.openxmlformats.org/drawingml/2006/main">
            <a:pPr algn="ctr"/>
            <a:r>
              <a:rPr sz="3200"/>
              <a:t>Queremos o Teu</a:t>
            </a:r>
          </a:p>
          <a:p xmlns:a="http://schemas.openxmlformats.org/drawingml/2006/main">
            <a:pPr algn="ctr"/>
            <a:r>
              <a:rPr sz="3200"/>
              <a:t>Nome engrandecer</a:t>
            </a:r>
          </a:p>
          <a:p xmlns:a="http://schemas.openxmlformats.org/drawingml/2006/main">
            <a:pPr algn="ctr"/>
            <a:r>
              <a:rPr sz="3200"/>
              <a:t>E agradecer-Te</a:t>
            </a:r>
          </a:p>
          <a:p xmlns:a="http://schemas.openxmlformats.org/drawingml/2006/main">
            <a:pPr algn="ctr"/>
            <a:r>
              <a:rPr sz="3200"/>
              <a:t>Por Tua obra</a:t>
            </a:r>
          </a:p>
          <a:p xmlns:a="http://schemas.openxmlformats.org/drawingml/2006/main">
            <a:pPr algn="ctr"/>
            <a:r>
              <a:rPr sz="3200"/>
              <a:t>Em nossas vidas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Confiamos em Teu</a:t>
            </a:r>
          </a:p>
          <a:p xmlns:a="http://schemas.openxmlformats.org/drawingml/2006/main">
            <a:pPr algn="ctr"/>
            <a:r>
              <a:rPr sz="3200"/>
              <a:t>Infinito amor</a:t>
            </a:r>
          </a:p>
          <a:p xmlns:a="http://schemas.openxmlformats.org/drawingml/2006/main">
            <a:pPr algn="ctr"/>
            <a:r>
              <a:rPr sz="3200"/>
              <a:t>Pois só Tu és</a:t>
            </a:r>
          </a:p>
          <a:p xmlns:a="http://schemas.openxmlformats.org/drawingml/2006/main">
            <a:pPr algn="ctr"/>
            <a:r>
              <a:rPr sz="3200"/>
              <a:t>O Deus eterno</a:t>
            </a:r>
          </a:p>
          <a:p xmlns:a="http://schemas.openxmlformats.org/drawingml/2006/main">
            <a:pPr algn="ctr"/>
            <a:r>
              <a:rPr sz="3200"/>
              <a:t>Sobre toda terra e céus</a:t>
            </a:r>
          </a:p>
        </p:txBody>
      </p:sp>
    </p:spTree>
  </p:cSld>
  <p:clrMapOvr>
    <a:masterClrMapping xmlns:a="http://schemas.openxmlformats.org/drawingml/2006/main"/>
  </p:clrMapOvr>
</p:sld>
</file>