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c63445083e46409f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8" r:id="rId1"/>
  </p:sldMasterIdLst>
  <p:sldIdLst>
    <p:sldId xmlns:r="http://schemas.openxmlformats.org/officeDocument/2006/relationships" id="256" r:id="rId2"/>
    <p:sldId xmlns:r="http://schemas.openxmlformats.org/officeDocument/2006/relationships" id="257" r:id="rId3"/>
    <p:sldId xmlns:r="http://schemas.openxmlformats.org/officeDocument/2006/relationships" id="258" r:id="rId4"/>
    <p:sldId xmlns:r="http://schemas.openxmlformats.org/officeDocument/2006/relationships" id="259" r:id="rId5"/>
    <p:sldId xmlns:r="http://schemas.openxmlformats.org/officeDocument/2006/relationships" id="260" r:id="rId6"/>
    <p:sldId xmlns:r="http://schemas.openxmlformats.org/officeDocument/2006/relationships" id="261" r:id="rId7"/>
    <p:sldId xmlns:r="http://schemas.openxmlformats.org/officeDocument/2006/relationships" id="262" r:id="rId8"/>
    <p:sldId xmlns:r="http://schemas.openxmlformats.org/officeDocument/2006/relationships" id="263" r:id="rId9"/>
  </p:sldIdLst>
  <p:sldSz cx="12192000" cy="6858000" type="screen16x9"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slide" Target="/ppt/slides/slide1.xml" Id="rId2" /><Relationship Type="http://schemas.openxmlformats.org/officeDocument/2006/relationships/slide" Target="/ppt/slides/slide2.xml" Id="rId3" /><Relationship Type="http://schemas.openxmlformats.org/officeDocument/2006/relationships/slide" Target="/ppt/slides/slide3.xml" Id="rId4" /><Relationship Type="http://schemas.openxmlformats.org/officeDocument/2006/relationships/slide" Target="/ppt/slides/slide4.xml" Id="rId5" /><Relationship Type="http://schemas.openxmlformats.org/officeDocument/2006/relationships/slide" Target="/ppt/slides/slide5.xml" Id="rId6" /><Relationship Type="http://schemas.openxmlformats.org/officeDocument/2006/relationships/slide" Target="/ppt/slides/slide6.xml" Id="rId7" /><Relationship Type="http://schemas.openxmlformats.org/officeDocument/2006/relationships/slide" Target="/ppt/slides/slide7.xml" Id="rId8" /><Relationship Type="http://schemas.openxmlformats.org/officeDocument/2006/relationships/slide" Target="/ppt/slides/slide8.xml" Id="rId9" /></Relationships>
</file>

<file path=ppt/slideLayouts/slideLayout1.xml><?xml version="1.0" encoding="utf-8"?>
<p:sldLayout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Masters/slideMaster1.xml><?xml version="1.0" encoding="utf-8"?>
<p:sldMaster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</p:sldMaster>
</file>

<file path=ppt/slides/slide1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914400" y="1828800"/>
            <a:ext cx="10297200" cy="1368296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r>
              <a:rPr sz="4400" b="1"/>
              <a:t>Vinho e Pão</a:t>
            </a:r>
          </a:p>
        </p:txBody>
      </p:sp>
      <p:sp>
        <p:nvSpPr>
          <p:cNvPr id="3" name="Subtitle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3429000"/>
            <a:ext cx="10297200" cy="1000000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r>
              <a:rPr sz="2800"/>
              <a:t>Por: ipalpha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No nome forte de Jesus</a:t>
            </a:r>
          </a:p>
          <a:p xmlns:a="http://schemas.openxmlformats.org/drawingml/2006/main">
            <a:pPr algn="ctr"/>
            <a:r>
              <a:rPr sz="3200"/>
              <a:t>Nos reunimos aquecidos por sua luz</a:t>
            </a:r>
          </a:p>
          <a:p xmlns:a="http://schemas.openxmlformats.org/drawingml/2006/main">
            <a:pPr algn="ctr"/>
            <a:r>
              <a:rPr sz="3200"/>
              <a:t>Por meio do Senhor</a:t>
            </a:r>
          </a:p>
          <a:p xmlns:a="http://schemas.openxmlformats.org/drawingml/2006/main">
            <a:pPr algn="ctr"/>
            <a:r>
              <a:rPr sz="3200"/>
              <a:t>Unidos neste amor</a:t>
            </a:r>
          </a:p>
          <a:p xmlns:a="http://schemas.openxmlformats.org/drawingml/2006/main">
            <a:pPr algn="ctr"/>
            <a:r>
              <a:rPr sz="3200"/>
              <a:t>Com vinho e pão nós celebramos comunhão</a:t>
            </a:r>
          </a:p>
          <a:p xmlns:a="http://schemas.openxmlformats.org/drawingml/2006/main">
            <a:pPr algn="ctr"/>
            <a:r>
              <a:rPr sz="3200"/>
              <a:t>No nome forte de Jesus</a:t>
            </a:r>
          </a:p>
          <a:p xmlns:a="http://schemas.openxmlformats.org/drawingml/2006/main">
            <a:pPr algn="ctr"/>
            <a:r>
              <a:rPr sz="3200"/>
              <a:t>Nos reunimos aquecidos por sua luz</a:t>
            </a:r>
          </a:p>
          <a:p xmlns:a="http://schemas.openxmlformats.org/drawingml/2006/main">
            <a:pPr algn="ctr"/>
            <a:r>
              <a:rPr sz="3200"/>
              <a:t>Por meio do Senhor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Unidos neste amor</a:t>
            </a:r>
          </a:p>
          <a:p xmlns:a="http://schemas.openxmlformats.org/drawingml/2006/main">
            <a:pPr algn="ctr"/>
            <a:r>
              <a:rPr sz="3200"/>
              <a:t>Com vinho e pão nós celebramos comunhão</a:t>
            </a:r>
          </a:p>
          <a:p xmlns:a="http://schemas.openxmlformats.org/drawingml/2006/main">
            <a:pPr algn="ctr"/>
            <a:r>
              <a:rPr sz="3200"/>
              <a:t>Não me sinto estranho aqui</a:t>
            </a:r>
          </a:p>
          <a:p xmlns:a="http://schemas.openxmlformats.org/drawingml/2006/main">
            <a:pPr algn="ctr"/>
            <a:r>
              <a:rPr sz="3200"/>
              <a:t>Este é o meu lugar</a:t>
            </a:r>
          </a:p>
          <a:p xmlns:a="http://schemas.openxmlformats.org/drawingml/2006/main">
            <a:pPr algn="ctr"/>
            <a:r>
              <a:rPr sz="3200"/>
              <a:t>No perdão que tenho em Ti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Aprendo a perdoar</a:t>
            </a:r>
          </a:p>
          <a:p xmlns:a="http://schemas.openxmlformats.org/drawingml/2006/main">
            <a:pPr algn="ctr"/>
            <a:r>
              <a:rPr sz="3200"/>
              <a:t>Quem serve o vinho e parte o pão</a:t>
            </a:r>
          </a:p>
          <a:p xmlns:a="http://schemas.openxmlformats.org/drawingml/2006/main">
            <a:pPr algn="ctr"/>
            <a:r>
              <a:rPr sz="3200"/>
              <a:t>É o próprio Cristo</a:t>
            </a:r>
          </a:p>
          <a:p xmlns:a="http://schemas.openxmlformats.org/drawingml/2006/main">
            <a:pPr algn="ctr"/>
            <a:r>
              <a:rPr sz="3200"/>
              <a:t>Ressurreto e nosso irmão</a:t>
            </a:r>
          </a:p>
          <a:p xmlns:a="http://schemas.openxmlformats.org/drawingml/2006/main">
            <a:pPr algn="ctr"/>
            <a:r>
              <a:rPr sz="3200"/>
              <a:t>O Rei da Terra e céus</a:t>
            </a:r>
          </a:p>
          <a:p xmlns:a="http://schemas.openxmlformats.org/drawingml/2006/main">
            <a:pPr algn="ctr"/>
            <a:r>
              <a:rPr sz="3200"/>
              <a:t>É nosso anfitrião</a:t>
            </a:r>
          </a:p>
          <a:p xmlns:a="http://schemas.openxmlformats.org/drawingml/2006/main">
            <a:pPr algn="ctr"/>
            <a:r>
              <a:rPr sz="3200"/>
              <a:t>Com vinho e pão nós celebramos comunhão</a:t>
            </a:r>
          </a:p>
          <a:p xmlns:a="http://schemas.openxmlformats.org/drawingml/2006/main">
            <a:pPr algn="ctr"/>
            <a:r>
              <a:rPr sz="3200"/>
              <a:t>Não me sinto estranho aqui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Este é o meu lugar</a:t>
            </a:r>
          </a:p>
          <a:p xmlns:a="http://schemas.openxmlformats.org/drawingml/2006/main">
            <a:pPr algn="ctr"/>
            <a:r>
              <a:rPr sz="3200"/>
              <a:t>No perdão que tenho em Ti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Aprendo a perdoar</a:t>
            </a:r>
          </a:p>
          <a:p xmlns:a="http://schemas.openxmlformats.org/drawingml/2006/main">
            <a:pPr algn="ctr"/>
            <a:r>
              <a:rPr sz="3200"/>
              <a:t>Quem serve o vinho e parte o pão</a:t>
            </a:r>
          </a:p>
          <a:p xmlns:a="http://schemas.openxmlformats.org/drawingml/2006/main">
            <a:pPr algn="ctr"/>
            <a:r>
              <a:rPr sz="3200"/>
              <a:t>É o próprio Cristo</a:t>
            </a:r>
          </a:p>
          <a:p xmlns:a="http://schemas.openxmlformats.org/drawingml/2006/main">
            <a:pPr algn="ctr"/>
            <a:r>
              <a:rPr sz="3200"/>
              <a:t>Ressurreto e nosso irmão</a:t>
            </a:r>
          </a:p>
          <a:p xmlns:a="http://schemas.openxmlformats.org/drawingml/2006/main">
            <a:pPr algn="ctr"/>
            <a:r>
              <a:rPr sz="3200"/>
              <a:t>O Rei da Terra e céus</a:t>
            </a:r>
          </a:p>
          <a:p xmlns:a="http://schemas.openxmlformats.org/drawingml/2006/main">
            <a:pPr algn="ctr"/>
            <a:r>
              <a:rPr sz="3200"/>
              <a:t>É nosso anfitrião</a:t>
            </a:r>
          </a:p>
          <a:p xmlns:a="http://schemas.openxmlformats.org/drawingml/2006/main">
            <a:pPr algn="ctr"/>
            <a:r>
              <a:rPr sz="3200"/>
              <a:t>Com vinho e pão nós celebramos comunhão</a:t>
            </a:r>
          </a:p>
          <a:p xmlns:a="http://schemas.openxmlformats.org/drawingml/2006/main">
            <a:pPr algn="ctr"/>
            <a:r>
              <a:rPr sz="3200"/>
              <a:t>Entre o povo do Senhor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Verdadeiro Lar</a:t>
            </a:r>
          </a:p>
          <a:p xmlns:a="http://schemas.openxmlformats.org/drawingml/2006/main">
            <a:pPr algn="ctr"/>
            <a:r>
              <a:rPr sz="3200"/>
              <a:t>Cristo está presente aqui</a:t>
            </a:r>
          </a:p>
          <a:p xmlns:a="http://schemas.openxmlformats.org/drawingml/2006/main">
            <a:pPr algn="ctr"/>
            <a:r>
              <a:rPr sz="3200"/>
              <a:t>Neste celebrar</a:t>
            </a:r>
          </a:p>
          <a:p xmlns:a="http://schemas.openxmlformats.org/drawingml/2006/main">
            <a:pPr algn="ctr"/>
            <a:r>
              <a:rPr sz="3200"/>
              <a:t>E logo vamos nos reunir</a:t>
            </a:r>
          </a:p>
          <a:p xmlns:a="http://schemas.openxmlformats.org/drawingml/2006/main">
            <a:pPr algn="ctr"/>
            <a:r>
              <a:rPr sz="3200"/>
              <a:t>No grande encontro preparado que há de vir</a:t>
            </a:r>
          </a:p>
          <a:p xmlns:a="http://schemas.openxmlformats.org/drawingml/2006/main">
            <a:pPr algn="ctr"/>
            <a:r>
              <a:rPr sz="3200"/>
              <a:t>Na glória do Senhor</a:t>
            </a:r>
          </a:p>
          <a:p xmlns:a="http://schemas.openxmlformats.org/drawingml/2006/main">
            <a:pPr algn="ctr"/>
            <a:r>
              <a:rPr sz="3200"/>
              <a:t>Em todo resplendor</a:t>
            </a:r>
          </a:p>
          <a:p xmlns:a="http://schemas.openxmlformats.org/drawingml/2006/main">
            <a:pPr algn="ctr"/>
            <a:r>
              <a:rPr sz="3200"/>
              <a:t>Com vinho e pão celebraremos comunhão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Com vinho e pão celebraremos comunhão</a:t>
            </a:r>
          </a:p>
          <a:p xmlns:a="http://schemas.openxmlformats.org/drawingml/2006/main">
            <a:pPr algn="ctr"/>
            <a:r>
              <a:rPr sz="3200"/>
              <a:t>Com vinho e pão celebraremos comunhão</a:t>
            </a:r>
          </a:p>
        </p:txBody>
      </p:sp>
    </p:spTree>
  </p:cSld>
  <p:clrMapOvr>
    <a:masterClrMapping xmlns:a="http://schemas.openxmlformats.org/drawingml/2006/main"/>
  </p:clrMapOvr>
</p:sld>
</file>