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94b9afb9b22429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A rua e o Mundo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O Amor veio a nós</a:t>
            </a:r>
          </a:p>
          <a:p xmlns:a="http://schemas.openxmlformats.org/drawingml/2006/main">
            <a:pPr algn="ctr"/>
            <a:r>
              <a:rPr sz="3200"/>
              <a:t>E como um de nós se deu</a:t>
            </a:r>
          </a:p>
          <a:p xmlns:a="http://schemas.openxmlformats.org/drawingml/2006/main">
            <a:pPr algn="ctr"/>
            <a:r>
              <a:rPr sz="3200"/>
              <a:t>Pra dizer ao mundo</a:t>
            </a:r>
          </a:p>
          <a:p xmlns:a="http://schemas.openxmlformats.org/drawingml/2006/main">
            <a:pPr algn="ctr"/>
            <a:r>
              <a:rPr sz="3200"/>
              <a:t>Que o reino vem</a:t>
            </a:r>
          </a:p>
          <a:p xmlns:a="http://schemas.openxmlformats.org/drawingml/2006/main">
            <a:pPr algn="ctr"/>
            <a:r>
              <a:rPr sz="3200"/>
              <a:t>E entre os povos</a:t>
            </a:r>
          </a:p>
          <a:p xmlns:a="http://schemas.openxmlformats.org/drawingml/2006/main">
            <a:pPr algn="ctr"/>
            <a:r>
              <a:rPr sz="3200"/>
              <a:t>Já posso ouvir</a:t>
            </a:r>
          </a:p>
          <a:p xmlns:a="http://schemas.openxmlformats.org/drawingml/2006/main">
            <a:pPr algn="ctr"/>
            <a:r>
              <a:rPr sz="3200"/>
              <a:t>Aqueles que louvam</a:t>
            </a:r>
          </a:p>
          <a:p xmlns:a="http://schemas.openxmlformats.org/drawingml/2006/main">
            <a:pPr algn="ctr"/>
            <a:r>
              <a:rPr sz="3200"/>
              <a:t>O rei dos reis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eu a anunciar teu reino</a:t>
            </a:r>
          </a:p>
          <a:p xmlns:a="http://schemas.openxmlformats.org/drawingml/2006/main">
            <a:pPr algn="ctr"/>
            <a:r>
              <a:rPr sz="3200"/>
              <a:t>Com justiça e amor governas</a:t>
            </a:r>
          </a:p>
          <a:p xmlns:a="http://schemas.openxmlformats.org/drawingml/2006/main">
            <a:pPr algn="ctr"/>
            <a:r>
              <a:rPr sz="3200"/>
              <a:t>Eu não posso compreender</a:t>
            </a:r>
          </a:p>
          <a:p xmlns:a="http://schemas.openxmlformats.org/drawingml/2006/main">
            <a:pPr algn="ctr"/>
            <a:r>
              <a:rPr sz="3200"/>
              <a:t>Me rendo</a:t>
            </a:r>
          </a:p>
          <a:p xmlns:a="http://schemas.openxmlformats.org/drawingml/2006/main">
            <a:pPr algn="ctr"/>
            <a:r>
              <a:rPr sz="3200"/>
              <a:t>Erguerei a minha voz para dizer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Me entrego, podes me usar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  <a:p xmlns:a="http://schemas.openxmlformats.org/drawingml/2006/main">
            <a:pPr algn="ctr"/>
            <a:r>
              <a:rPr sz="3200"/>
              <a:t>O Amor veio a nós</a:t>
            </a:r>
          </a:p>
          <a:p xmlns:a="http://schemas.openxmlformats.org/drawingml/2006/main">
            <a:pPr algn="ctr"/>
            <a:r>
              <a:rPr sz="3200"/>
              <a:t>E como um de nós se deu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Pra dizer ao mundo</a:t>
            </a:r>
          </a:p>
          <a:p xmlns:a="http://schemas.openxmlformats.org/drawingml/2006/main">
            <a:pPr algn="ctr"/>
            <a:r>
              <a:rPr sz="3200"/>
              <a:t>Que o reino vem</a:t>
            </a:r>
          </a:p>
          <a:p xmlns:a="http://schemas.openxmlformats.org/drawingml/2006/main">
            <a:pPr algn="ctr"/>
            <a:r>
              <a:rPr sz="3200"/>
              <a:t>E entre os povos</a:t>
            </a:r>
          </a:p>
          <a:p xmlns:a="http://schemas.openxmlformats.org/drawingml/2006/main">
            <a:pPr algn="ctr"/>
            <a:r>
              <a:rPr sz="3200"/>
              <a:t>Já posso ouvir</a:t>
            </a:r>
          </a:p>
          <a:p xmlns:a="http://schemas.openxmlformats.org/drawingml/2006/main">
            <a:pPr algn="ctr"/>
            <a:r>
              <a:rPr sz="3200"/>
              <a:t>Aqueles que louvam</a:t>
            </a:r>
          </a:p>
          <a:p xmlns:a="http://schemas.openxmlformats.org/drawingml/2006/main">
            <a:pPr algn="ctr"/>
            <a:r>
              <a:rPr sz="3200"/>
              <a:t>O rei dos reis</a:t>
            </a:r>
          </a:p>
          <a:p xmlns:a="http://schemas.openxmlformats.org/drawingml/2006/main">
            <a:pPr algn="ctr"/>
            <a:r>
              <a:rPr sz="3200"/>
              <a:t>Seja eu a anunciar teu reino</a:t>
            </a:r>
          </a:p>
          <a:p xmlns:a="http://schemas.openxmlformats.org/drawingml/2006/main">
            <a:pPr algn="ctr"/>
            <a:r>
              <a:rPr sz="3200"/>
              <a:t>Com justiça e amor governas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não posso compreender</a:t>
            </a:r>
          </a:p>
          <a:p xmlns:a="http://schemas.openxmlformats.org/drawingml/2006/main">
            <a:pPr algn="ctr"/>
            <a:r>
              <a:rPr sz="3200"/>
              <a:t>Me rendo</a:t>
            </a:r>
          </a:p>
          <a:p xmlns:a="http://schemas.openxmlformats.org/drawingml/2006/main">
            <a:pPr algn="ctr"/>
            <a:r>
              <a:rPr sz="3200"/>
              <a:t>Erguerei a minha voz para dizer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  <a:p xmlns:a="http://schemas.openxmlformats.org/drawingml/2006/main">
            <a:pPr algn="ctr"/>
            <a:r>
              <a:rPr sz="3200"/>
              <a:t>Me entrego, podes me usar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Serei tuas mãos</a:t>
            </a:r>
          </a:p>
          <a:p xmlns:a="http://schemas.openxmlformats.org/drawingml/2006/main">
            <a:pPr algn="ctr"/>
            <a:r>
              <a:rPr sz="3200"/>
              <a:t>Aqui ou onde me enviar</a:t>
            </a:r>
          </a:p>
          <a:p xmlns:a="http://schemas.openxmlformats.org/drawingml/2006/main">
            <a:pPr algn="ctr"/>
            <a:r>
              <a:rPr sz="3200"/>
              <a:t>Me entrego, podes me usar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Por onde for</a:t>
            </a:r>
          </a:p>
          <a:p xmlns:a="http://schemas.openxmlformats.org/drawingml/2006/main">
            <a:pPr algn="ctr"/>
            <a:r>
              <a:rPr sz="3200"/>
              <a:t>Seja expressão do teu amor</a:t>
            </a:r>
          </a:p>
          <a:p xmlns:a="http://schemas.openxmlformats.org/drawingml/2006/main">
            <a:pPr algn="ctr"/>
            <a:r>
              <a:rPr sz="3200"/>
              <a:t>Ao redor do mundo</a:t>
            </a:r>
          </a:p>
          <a:p xmlns:a="http://schemas.openxmlformats.org/drawingml/2006/main">
            <a:pPr algn="ctr"/>
            <a:r>
              <a:rPr sz="3200"/>
              <a:t>Ou do outro lado dessa rua</a:t>
            </a:r>
          </a:p>
          <a:p xmlns:a="http://schemas.openxmlformats.org/drawingml/2006/main">
            <a:pPr algn="ctr"/>
            <a:r>
              <a:rPr sz="3200"/>
              <a:t>Falarei do teu amor</a:t>
            </a:r>
          </a:p>
        </p:txBody>
      </p:sp>
    </p:spTree>
  </p:cSld>
  <p:clrMapOvr>
    <a:masterClrMapping xmlns:a="http://schemas.openxmlformats.org/drawingml/2006/main"/>
  </p:clrMapOvr>
</p:sld>
</file>