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8f8d9537e484bd6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xmlns:r="http://schemas.openxmlformats.org/officeDocument/2006/relationships" id="257" r:id="rId3"/>
    <p:sldId xmlns:r="http://schemas.openxmlformats.org/officeDocument/2006/relationships" id="258" r:id="rId4"/>
    <p:sldId xmlns:r="http://schemas.openxmlformats.org/officeDocument/2006/relationships" id="259" r:id="rId5"/>
    <p:sldId xmlns:r="http://schemas.openxmlformats.org/officeDocument/2006/relationships" id="260" r:id="rId6"/>
    <p:sldId xmlns:r="http://schemas.openxmlformats.org/officeDocument/2006/relationships" id="261" r:id="rId7"/>
    <p:sldId xmlns:r="http://schemas.openxmlformats.org/officeDocument/2006/relationships" id="262" r:id="rId8"/>
    <p:sldId xmlns:r="http://schemas.openxmlformats.org/officeDocument/2006/relationships" id="263" r:id="rId9"/>
  </p:sldIdLst>
  <p:sldSz cx="12192000" cy="6858000" type="screen16x9"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" Target="/ppt/slides/slide1.xml" Id="rId2" /><Relationship Type="http://schemas.openxmlformats.org/officeDocument/2006/relationships/slide" Target="/ppt/slides/slide2.xml" Id="rId3" /><Relationship Type="http://schemas.openxmlformats.org/officeDocument/2006/relationships/slide" Target="/ppt/slides/slide3.xml" Id="rId4" /><Relationship Type="http://schemas.openxmlformats.org/officeDocument/2006/relationships/slide" Target="/ppt/slides/slide4.xml" Id="rId5" /><Relationship Type="http://schemas.openxmlformats.org/officeDocument/2006/relationships/slide" Target="/ppt/slides/slide5.xml" Id="rId6" /><Relationship Type="http://schemas.openxmlformats.org/officeDocument/2006/relationships/slide" Target="/ppt/slides/slide6.xml" Id="rId7" /><Relationship Type="http://schemas.openxmlformats.org/officeDocument/2006/relationships/slide" Target="/ppt/slides/slide7.xml" Id="rId8" /><Relationship Type="http://schemas.openxmlformats.org/officeDocument/2006/relationships/slide" Target="/ppt/slides/slide8.xml" Id="rId9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</p:sldMaster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/>
              <a:t>Santo Pra Sempre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/>
              <a:t>Por: Fernandinho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As muitas gerações rendidas em louvor</a:t>
            </a:r>
          </a:p>
          <a:p xmlns:a="http://schemas.openxmlformats.org/drawingml/2006/main">
            <a:pPr algn="ctr"/>
            <a:r>
              <a:rPr sz="3200"/>
              <a:t>Cantando ao cordeiro uma canção</a:t>
            </a:r>
          </a:p>
          <a:p xmlns:a="http://schemas.openxmlformats.org/drawingml/2006/main">
            <a:pPr algn="ctr"/>
            <a:r>
              <a:rPr sz="3200"/>
              <a:t>Os que em Ti se foram e os que hão de crer</a:t>
            </a:r>
          </a:p>
          <a:p xmlns:a="http://schemas.openxmlformats.org/drawingml/2006/main">
            <a:pPr algn="ctr"/>
            <a:r>
              <a:rPr sz="3200"/>
              <a:t>Cantando ao cordeiro uma canção</a:t>
            </a:r>
          </a:p>
          <a:p xmlns:a="http://schemas.openxmlformats.org/drawingml/2006/main">
            <a:pPr algn="ctr"/>
            <a:r>
              <a:rPr sz="3200"/>
              <a:t>Teu nome é o mais alto</a:t>
            </a:r>
          </a:p>
          <a:p xmlns:a="http://schemas.openxmlformats.org/drawingml/2006/main">
            <a:pPr algn="ctr"/>
            <a:r>
              <a:rPr sz="3200"/>
              <a:t>Teu nome é o maior</a:t>
            </a:r>
          </a:p>
          <a:p xmlns:a="http://schemas.openxmlformats.org/drawingml/2006/main">
            <a:pPr algn="ctr"/>
            <a:r>
              <a:rPr sz="3200"/>
              <a:t>Teu nome é sobre todos</a:t>
            </a:r>
          </a:p>
          <a:p xmlns:a="http://schemas.openxmlformats.org/drawingml/2006/main">
            <a:pPr algn="ctr"/>
            <a:r>
              <a:rPr sz="3200"/>
              <a:t>Os tronos e domínios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Governos e poderes</a:t>
            </a:r>
          </a:p>
          <a:p xmlns:a="http://schemas.openxmlformats.org/drawingml/2006/main">
            <a:pPr algn="ctr"/>
            <a:r>
              <a:rPr sz="3200"/>
              <a:t>Teu nome é sobre todos</a:t>
            </a:r>
          </a:p>
          <a:p xmlns:a="http://schemas.openxmlformats.org/drawingml/2006/main">
            <a:pPr algn="ctr"/>
            <a:r>
              <a:rPr sz="3200"/>
              <a:t>E os anjos clamam: San___to</a:t>
            </a:r>
          </a:p>
          <a:p xmlns:a="http://schemas.openxmlformats.org/drawingml/2006/main">
            <a:pPr algn="ctr"/>
            <a:r>
              <a:rPr sz="3200"/>
              <a:t>Toda criação: Santo</a:t>
            </a:r>
          </a:p>
          <a:p xmlns:a="http://schemas.openxmlformats.org/drawingml/2006/main">
            <a:pPr algn="ctr"/>
            <a:r>
              <a:rPr sz="3200"/>
              <a:t>Exaltado És, Santo</a:t>
            </a:r>
          </a:p>
          <a:p xmlns:a="http://schemas.openxmlformats.org/drawingml/2006/main">
            <a:pPr algn="ctr"/>
            <a:r>
              <a:rPr sz="3200"/>
              <a:t>Santo pra sempre</a:t>
            </a:r>
          </a:p>
          <a:p xmlns:a="http://schemas.openxmlformats.org/drawingml/2006/main">
            <a:pPr algn="ctr"/>
            <a:r>
              <a:rPr sz="3200"/>
              <a:t>Quem foi perdoado e redimido foi</a:t>
            </a:r>
          </a:p>
          <a:p xmlns:a="http://schemas.openxmlformats.org/drawingml/2006/main">
            <a:pPr algn="ctr"/>
            <a:r>
              <a:rPr sz="3200"/>
              <a:t>Cante ao cordeiro uma canção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Aquele que é livre e leva o Seu nome</a:t>
            </a:r>
          </a:p>
          <a:p xmlns:a="http://schemas.openxmlformats.org/drawingml/2006/main">
            <a:pPr algn="ctr"/>
            <a:r>
              <a:rPr sz="3200"/>
              <a:t>Cante ao cordeiro uma canção</a:t>
            </a:r>
          </a:p>
          <a:p xmlns:a="http://schemas.openxmlformats.org/drawingml/2006/main">
            <a:pPr algn="ctr"/>
            <a:r>
              <a:rPr sz="3200"/>
              <a:t>Cantaremos para sempre, e amém</a:t>
            </a:r>
          </a:p>
          <a:p xmlns:a="http://schemas.openxmlformats.org/drawingml/2006/main">
            <a:pPr algn="ctr"/>
            <a:r>
              <a:rPr sz="3200"/>
              <a:t>E os anjos clamam: San___to</a:t>
            </a:r>
          </a:p>
          <a:p xmlns:a="http://schemas.openxmlformats.org/drawingml/2006/main">
            <a:pPr algn="ctr"/>
            <a:r>
              <a:rPr sz="3200"/>
              <a:t>Toda criação: Santo</a:t>
            </a:r>
          </a:p>
          <a:p xmlns:a="http://schemas.openxmlformats.org/drawingml/2006/main">
            <a:pPr algn="ctr"/>
            <a:r>
              <a:rPr sz="3200"/>
              <a:t>Exaltado És, Santo</a:t>
            </a:r>
          </a:p>
          <a:p xmlns:a="http://schemas.openxmlformats.org/drawingml/2006/main">
            <a:pPr algn="ctr"/>
            <a:r>
              <a:rPr sz="3200"/>
              <a:t>Santo pra sempre</a:t>
            </a:r>
          </a:p>
          <a:p xmlns:a="http://schemas.openxmlformats.org/drawingml/2006/main">
            <a:pPr algn="ctr"/>
            <a:r>
              <a:rPr sz="3200"/>
              <a:t>O Teu povo canta: San___to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Sim, ao Rei dos Reis, Santo</a:t>
            </a:r>
          </a:p>
          <a:p xmlns:a="http://schemas.openxmlformats.org/drawingml/2006/main">
            <a:pPr algn="ctr"/>
            <a:r>
              <a:rPr sz="3200"/>
              <a:t>Tu sempre serás Santo</a:t>
            </a:r>
          </a:p>
          <a:p xmlns:a="http://schemas.openxmlformats.org/drawingml/2006/main">
            <a:pPr algn="ctr"/>
            <a:r>
              <a:rPr sz="3200"/>
              <a:t>Santo pra sempre</a:t>
            </a:r>
          </a:p>
          <a:p xmlns:a="http://schemas.openxmlformats.org/drawingml/2006/main">
            <a:pPr algn="ctr"/>
            <a:r>
              <a:rPr sz="3200"/>
              <a:t>Teu nome é o mais alto</a:t>
            </a:r>
          </a:p>
          <a:p xmlns:a="http://schemas.openxmlformats.org/drawingml/2006/main">
            <a:pPr algn="ctr"/>
            <a:r>
              <a:rPr sz="3200"/>
              <a:t>Teu nome é o maior</a:t>
            </a:r>
          </a:p>
          <a:p xmlns:a="http://schemas.openxmlformats.org/drawingml/2006/main">
            <a:pPr algn="ctr"/>
            <a:r>
              <a:rPr sz="3200"/>
              <a:t>Teu nome é sobre todos</a:t>
            </a:r>
          </a:p>
          <a:p xmlns:a="http://schemas.openxmlformats.org/drawingml/2006/main">
            <a:pPr algn="ctr"/>
            <a:r>
              <a:rPr sz="3200"/>
              <a:t>Os tronos e domínios</a:t>
            </a:r>
          </a:p>
          <a:p xmlns:a="http://schemas.openxmlformats.org/drawingml/2006/main">
            <a:pPr algn="ctr"/>
            <a:r>
              <a:rPr sz="3200"/>
              <a:t>Governos e poderes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Teu nome é sobre todos</a:t>
            </a:r>
          </a:p>
          <a:p xmlns:a="http://schemas.openxmlformats.org/drawingml/2006/main">
            <a:pPr algn="ctr"/>
            <a:r>
              <a:rPr sz="3200"/>
              <a:t>Teu nome é o mais alto</a:t>
            </a:r>
          </a:p>
          <a:p xmlns:a="http://schemas.openxmlformats.org/drawingml/2006/main">
            <a:pPr algn="ctr"/>
            <a:r>
              <a:rPr sz="3200"/>
              <a:t>Teu nome é o maior</a:t>
            </a:r>
          </a:p>
          <a:p xmlns:a="http://schemas.openxmlformats.org/drawingml/2006/main">
            <a:pPr algn="ctr"/>
            <a:r>
              <a:rPr sz="3200"/>
              <a:t>Teu nome é sobre todos</a:t>
            </a:r>
          </a:p>
          <a:p xmlns:a="http://schemas.openxmlformats.org/drawingml/2006/main">
            <a:pPr algn="ctr"/>
            <a:r>
              <a:rPr sz="3200"/>
              <a:t>Os tronos e domínios</a:t>
            </a:r>
          </a:p>
          <a:p xmlns:a="http://schemas.openxmlformats.org/drawingml/2006/main">
            <a:pPr algn="ctr"/>
            <a:r>
              <a:rPr sz="3200"/>
              <a:t>Governos e poderes</a:t>
            </a:r>
          </a:p>
          <a:p xmlns:a="http://schemas.openxmlformats.org/drawingml/2006/main">
            <a:pPr algn="ctr"/>
            <a:r>
              <a:rPr sz="3200"/>
              <a:t>Teu nome é sobre todos</a:t>
            </a:r>
          </a:p>
          <a:p xmlns:a="http://schemas.openxmlformats.org/drawingml/2006/main">
            <a:pPr algn="ctr"/>
            <a:r>
              <a:rPr sz="3200"/>
              <a:t>E os anjos clamam: San___to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Toda criação: Santo</a:t>
            </a:r>
          </a:p>
          <a:p xmlns:a="http://schemas.openxmlformats.org/drawingml/2006/main">
            <a:pPr algn="ctr"/>
            <a:r>
              <a:rPr sz="3200"/>
              <a:t>Exaltado És, Santo</a:t>
            </a:r>
          </a:p>
          <a:p xmlns:a="http://schemas.openxmlformats.org/drawingml/2006/main">
            <a:pPr algn="ctr"/>
            <a:r>
              <a:rPr sz="3200"/>
              <a:t>Santo pra sempre</a:t>
            </a:r>
          </a:p>
          <a:p xmlns:a="http://schemas.openxmlformats.org/drawingml/2006/main">
            <a:pPr algn="ctr"/>
            <a:r>
              <a:rPr sz="3200"/>
              <a:t>O Teu povo canta: San___to</a:t>
            </a:r>
          </a:p>
          <a:p xmlns:a="http://schemas.openxmlformats.org/drawingml/2006/main">
            <a:pPr algn="ctr"/>
            <a:r>
              <a:rPr sz="3200"/>
              <a:t>Sim, ao Rei dos Reis, Santo</a:t>
            </a:r>
          </a:p>
          <a:p xmlns:a="http://schemas.openxmlformats.org/drawingml/2006/main">
            <a:pPr algn="ctr"/>
            <a:r>
              <a:rPr sz="3200"/>
              <a:t>Tu sempre serás Santo</a:t>
            </a:r>
          </a:p>
          <a:p xmlns:a="http://schemas.openxmlformats.org/drawingml/2006/main">
            <a:pPr algn="ctr"/>
            <a:r>
              <a:rPr sz="3200"/>
              <a:t>Santo pra sempre</a:t>
            </a:r>
          </a:p>
          <a:p xmlns:a="http://schemas.openxmlformats.org/drawingml/2006/main">
            <a:pPr algn="ctr"/>
            <a:r>
              <a:rPr sz="3200"/>
              <a:t>Tu sempre serás Santo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Santo pra sempre</a:t>
            </a:r>
          </a:p>
        </p:txBody>
      </p:sp>
    </p:spTree>
  </p:cSld>
  <p:clrMapOvr>
    <a:masterClrMapping xmlns:a="http://schemas.openxmlformats.org/drawingml/2006/main"/>
  </p:clrMapOvr>
</p:sld>
</file>