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93" r:id="rId5"/>
    <p:sldId id="295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96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627ED-A304-4697-8C44-18E45D3D2B1A}" type="doc">
      <dgm:prSet loTypeId="urn:microsoft.com/office/officeart/2016/7/layout/HexagonTimeline" loCatId="process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E5E4D699-C3CF-4415-B32C-A18B48AFE2A3}">
      <dgm:prSet/>
      <dgm:spPr/>
      <dgm:t>
        <a:bodyPr rtlCol="0"/>
        <a:lstStyle/>
        <a:p>
          <a:pPr rtl="0"/>
          <a:r>
            <a:rPr lang="pt-BR" noProof="0" dirty="0"/>
            <a:t>2015</a:t>
          </a:r>
        </a:p>
      </dgm:t>
    </dgm:pt>
    <dgm:pt modelId="{C7C70553-EB1A-4554-849D-8153CC4AFCEB}" type="parTrans" cxnId="{A2DF84EA-DA42-4F03-BD6F-8E8D9966CB10}">
      <dgm:prSet/>
      <dgm:spPr/>
      <dgm:t>
        <a:bodyPr rtlCol="0"/>
        <a:lstStyle/>
        <a:p>
          <a:pPr rtl="0"/>
          <a:endParaRPr lang="pt-BR" noProof="0" dirty="0"/>
        </a:p>
      </dgm:t>
    </dgm:pt>
    <dgm:pt modelId="{61990FFE-20A5-4112-BACD-16BA28C36EBA}" type="sibTrans" cxnId="{A2DF84EA-DA42-4F03-BD6F-8E8D9966CB10}">
      <dgm:prSet/>
      <dgm:spPr/>
      <dgm:t>
        <a:bodyPr rtlCol="0"/>
        <a:lstStyle/>
        <a:p>
          <a:pPr rtl="0"/>
          <a:endParaRPr lang="pt-BR" noProof="0" dirty="0"/>
        </a:p>
      </dgm:t>
    </dgm:pt>
    <dgm:pt modelId="{9DB38719-EEF9-4638-91CE-8E8C646CC524}">
      <dgm:prSet/>
      <dgm:spPr/>
      <dgm:t>
        <a:bodyPr rtlCol="0"/>
        <a:lstStyle/>
        <a:p>
          <a:pPr rtl="0"/>
          <a:r>
            <a:rPr lang="pt-BR" noProof="0" dirty="0" err="1"/>
            <a:t>Lorem</a:t>
          </a:r>
          <a:r>
            <a:rPr lang="pt-BR" noProof="0" dirty="0"/>
            <a:t> ipsum </a:t>
          </a:r>
          <a:r>
            <a:rPr lang="pt-BR" noProof="0" dirty="0" err="1"/>
            <a:t>dolor</a:t>
          </a:r>
          <a:r>
            <a:rPr lang="pt-BR" noProof="0" dirty="0"/>
            <a:t> </a:t>
          </a:r>
          <a:r>
            <a:rPr lang="pt-BR" noProof="0" dirty="0" err="1"/>
            <a:t>sit</a:t>
          </a:r>
          <a:r>
            <a:rPr lang="pt-BR" noProof="0" dirty="0"/>
            <a:t> </a:t>
          </a:r>
          <a:r>
            <a:rPr lang="pt-BR" noProof="0" dirty="0" err="1"/>
            <a:t>amet</a:t>
          </a:r>
          <a:endParaRPr lang="pt-BR" noProof="0" dirty="0"/>
        </a:p>
      </dgm:t>
    </dgm:pt>
    <dgm:pt modelId="{2D70C797-29DD-498F-9D71-4F6A2362408D}" type="parTrans" cxnId="{82C2E40D-9BC0-4ADA-915E-708000D2737D}">
      <dgm:prSet/>
      <dgm:spPr/>
      <dgm:t>
        <a:bodyPr rtlCol="0"/>
        <a:lstStyle/>
        <a:p>
          <a:pPr rtl="0"/>
          <a:endParaRPr lang="pt-BR" noProof="0" dirty="0"/>
        </a:p>
      </dgm:t>
    </dgm:pt>
    <dgm:pt modelId="{B8EFC625-D79E-4B16-A077-46ABEB1913DC}" type="sibTrans" cxnId="{82C2E40D-9BC0-4ADA-915E-708000D2737D}">
      <dgm:prSet/>
      <dgm:spPr/>
      <dgm:t>
        <a:bodyPr rtlCol="0"/>
        <a:lstStyle/>
        <a:p>
          <a:pPr rtl="0"/>
          <a:endParaRPr lang="pt-BR" noProof="0" dirty="0"/>
        </a:p>
      </dgm:t>
    </dgm:pt>
    <dgm:pt modelId="{5FC34D3A-C8D4-483C-8695-507470E74D50}">
      <dgm:prSet/>
      <dgm:spPr/>
      <dgm:t>
        <a:bodyPr rtlCol="0"/>
        <a:lstStyle/>
        <a:p>
          <a:pPr rtl="0"/>
          <a:r>
            <a:rPr lang="pt-BR" noProof="0" dirty="0"/>
            <a:t>2016</a:t>
          </a:r>
        </a:p>
      </dgm:t>
    </dgm:pt>
    <dgm:pt modelId="{9978A89C-C2F1-4241-807C-13619E6D6376}" type="parTrans" cxnId="{277179CE-E2F5-4733-8D23-9E37CACB7B9E}">
      <dgm:prSet/>
      <dgm:spPr/>
      <dgm:t>
        <a:bodyPr rtlCol="0"/>
        <a:lstStyle/>
        <a:p>
          <a:pPr rtl="0"/>
          <a:endParaRPr lang="pt-BR" noProof="0" dirty="0"/>
        </a:p>
      </dgm:t>
    </dgm:pt>
    <dgm:pt modelId="{1DECF9F5-40C0-4379-BCCE-7BCAAD54807B}" type="sibTrans" cxnId="{277179CE-E2F5-4733-8D23-9E37CACB7B9E}">
      <dgm:prSet/>
      <dgm:spPr/>
      <dgm:t>
        <a:bodyPr rtlCol="0"/>
        <a:lstStyle/>
        <a:p>
          <a:pPr rtl="0"/>
          <a:endParaRPr lang="pt-BR" noProof="0" dirty="0"/>
        </a:p>
      </dgm:t>
    </dgm:pt>
    <dgm:pt modelId="{C057D6ED-8F49-42DC-B8A7-C07F68F0F734}">
      <dgm:prSet/>
      <dgm:spPr/>
      <dgm:t>
        <a:bodyPr rtlCol="0"/>
        <a:lstStyle/>
        <a:p>
          <a:pPr rtl="0"/>
          <a:r>
            <a:rPr lang="pt-BR" noProof="0" dirty="0" err="1"/>
            <a:t>Lorem</a:t>
          </a:r>
          <a:r>
            <a:rPr lang="pt-BR" noProof="0" dirty="0"/>
            <a:t> ipsum </a:t>
          </a:r>
          <a:r>
            <a:rPr lang="pt-BR" noProof="0" dirty="0" err="1"/>
            <a:t>dolor</a:t>
          </a:r>
          <a:r>
            <a:rPr lang="pt-BR" noProof="0" dirty="0"/>
            <a:t> </a:t>
          </a:r>
          <a:r>
            <a:rPr lang="pt-BR" noProof="0" dirty="0" err="1"/>
            <a:t>sit</a:t>
          </a:r>
          <a:r>
            <a:rPr lang="pt-BR" noProof="0" dirty="0"/>
            <a:t> </a:t>
          </a:r>
          <a:r>
            <a:rPr lang="pt-BR" noProof="0" dirty="0" err="1"/>
            <a:t>amet</a:t>
          </a:r>
          <a:endParaRPr lang="pt-BR" noProof="0" dirty="0"/>
        </a:p>
      </dgm:t>
    </dgm:pt>
    <dgm:pt modelId="{131D11D9-3030-4E3B-8F84-0108E6497B2A}" type="parTrans" cxnId="{FB0FA082-3950-4822-951F-05A1A9548F18}">
      <dgm:prSet/>
      <dgm:spPr/>
      <dgm:t>
        <a:bodyPr rtlCol="0"/>
        <a:lstStyle/>
        <a:p>
          <a:pPr rtl="0"/>
          <a:endParaRPr lang="pt-BR" noProof="0" dirty="0"/>
        </a:p>
      </dgm:t>
    </dgm:pt>
    <dgm:pt modelId="{6E885013-4246-43E1-A818-2251A99C8FD2}" type="sibTrans" cxnId="{FB0FA082-3950-4822-951F-05A1A9548F18}">
      <dgm:prSet/>
      <dgm:spPr/>
      <dgm:t>
        <a:bodyPr rtlCol="0"/>
        <a:lstStyle/>
        <a:p>
          <a:pPr rtl="0"/>
          <a:endParaRPr lang="pt-BR" noProof="0" dirty="0"/>
        </a:p>
      </dgm:t>
    </dgm:pt>
    <dgm:pt modelId="{9845D52A-E054-4EB0-A5A3-32AE7DC6D645}">
      <dgm:prSet/>
      <dgm:spPr/>
      <dgm:t>
        <a:bodyPr rtlCol="0"/>
        <a:lstStyle/>
        <a:p>
          <a:pPr rtl="0"/>
          <a:r>
            <a:rPr lang="pt-BR" noProof="0" dirty="0"/>
            <a:t>2017</a:t>
          </a:r>
        </a:p>
      </dgm:t>
    </dgm:pt>
    <dgm:pt modelId="{952EE001-86C3-4022-96EE-ABDB540B8A78}" type="parTrans" cxnId="{B04C6215-C46D-4282-963F-02A26E25C8AB}">
      <dgm:prSet/>
      <dgm:spPr/>
      <dgm:t>
        <a:bodyPr rtlCol="0"/>
        <a:lstStyle/>
        <a:p>
          <a:pPr rtl="0"/>
          <a:endParaRPr lang="pt-BR" noProof="0" dirty="0"/>
        </a:p>
      </dgm:t>
    </dgm:pt>
    <dgm:pt modelId="{796364FD-7651-493A-AEE5-8DD45DF8EEAC}" type="sibTrans" cxnId="{B04C6215-C46D-4282-963F-02A26E25C8AB}">
      <dgm:prSet/>
      <dgm:spPr/>
      <dgm:t>
        <a:bodyPr rtlCol="0"/>
        <a:lstStyle/>
        <a:p>
          <a:pPr rtl="0"/>
          <a:endParaRPr lang="pt-BR" noProof="0" dirty="0"/>
        </a:p>
      </dgm:t>
    </dgm:pt>
    <dgm:pt modelId="{566C4A8F-CE66-4FF5-AF11-6C385F74A275}">
      <dgm:prSet/>
      <dgm:spPr/>
      <dgm:t>
        <a:bodyPr rtlCol="0"/>
        <a:lstStyle/>
        <a:p>
          <a:pPr rtl="0"/>
          <a:r>
            <a:rPr lang="pt-BR" noProof="0" dirty="0" err="1"/>
            <a:t>Lorem</a:t>
          </a:r>
          <a:r>
            <a:rPr lang="pt-BR" noProof="0" dirty="0"/>
            <a:t> ipsum </a:t>
          </a:r>
          <a:r>
            <a:rPr lang="pt-BR" noProof="0" dirty="0" err="1"/>
            <a:t>dolor</a:t>
          </a:r>
          <a:r>
            <a:rPr lang="pt-BR" noProof="0" dirty="0"/>
            <a:t> </a:t>
          </a:r>
          <a:r>
            <a:rPr lang="pt-BR" noProof="0" dirty="0" err="1"/>
            <a:t>sit</a:t>
          </a:r>
          <a:r>
            <a:rPr lang="pt-BR" noProof="0" dirty="0"/>
            <a:t> </a:t>
          </a:r>
          <a:r>
            <a:rPr lang="pt-BR" noProof="0" dirty="0" err="1"/>
            <a:t>amet</a:t>
          </a:r>
          <a:endParaRPr lang="pt-BR" noProof="0" dirty="0"/>
        </a:p>
      </dgm:t>
    </dgm:pt>
    <dgm:pt modelId="{375C5A5E-5F04-4FE8-98F8-795867C18A18}" type="parTrans" cxnId="{66E8CE3C-459F-4648-B4D7-5039298A0E92}">
      <dgm:prSet/>
      <dgm:spPr/>
      <dgm:t>
        <a:bodyPr rtlCol="0"/>
        <a:lstStyle/>
        <a:p>
          <a:pPr rtl="0"/>
          <a:endParaRPr lang="pt-BR" noProof="0" dirty="0"/>
        </a:p>
      </dgm:t>
    </dgm:pt>
    <dgm:pt modelId="{E74B8A5E-78D9-4E5B-86E1-203DE271581F}" type="sibTrans" cxnId="{66E8CE3C-459F-4648-B4D7-5039298A0E92}">
      <dgm:prSet/>
      <dgm:spPr/>
      <dgm:t>
        <a:bodyPr rtlCol="0"/>
        <a:lstStyle/>
        <a:p>
          <a:pPr rtl="0"/>
          <a:endParaRPr lang="pt-BR" noProof="0" dirty="0"/>
        </a:p>
      </dgm:t>
    </dgm:pt>
    <dgm:pt modelId="{9AC77E87-FC4D-4F04-889B-73358514DC0D}">
      <dgm:prSet/>
      <dgm:spPr/>
      <dgm:t>
        <a:bodyPr rtlCol="0"/>
        <a:lstStyle/>
        <a:p>
          <a:pPr rtl="0"/>
          <a:r>
            <a:rPr lang="pt-BR" noProof="0" dirty="0"/>
            <a:t>2018</a:t>
          </a:r>
        </a:p>
      </dgm:t>
    </dgm:pt>
    <dgm:pt modelId="{B29F90F6-921F-42B9-A496-5D121F61821E}" type="parTrans" cxnId="{04774158-8FAB-47B4-A2EE-D3D3A7E958BE}">
      <dgm:prSet/>
      <dgm:spPr/>
      <dgm:t>
        <a:bodyPr rtlCol="0"/>
        <a:lstStyle/>
        <a:p>
          <a:pPr rtl="0"/>
          <a:endParaRPr lang="pt-BR" noProof="0" dirty="0"/>
        </a:p>
      </dgm:t>
    </dgm:pt>
    <dgm:pt modelId="{3A77AB9A-DF29-465E-A0A5-D4FA3D0C537F}" type="sibTrans" cxnId="{04774158-8FAB-47B4-A2EE-D3D3A7E958BE}">
      <dgm:prSet/>
      <dgm:spPr/>
      <dgm:t>
        <a:bodyPr rtlCol="0"/>
        <a:lstStyle/>
        <a:p>
          <a:pPr rtl="0"/>
          <a:endParaRPr lang="pt-BR" noProof="0" dirty="0"/>
        </a:p>
      </dgm:t>
    </dgm:pt>
    <dgm:pt modelId="{C2F0E5C9-2943-4A9B-872F-ECF6B159E9F4}">
      <dgm:prSet/>
      <dgm:spPr/>
      <dgm:t>
        <a:bodyPr rtlCol="0"/>
        <a:lstStyle/>
        <a:p>
          <a:pPr rtl="0"/>
          <a:r>
            <a:rPr lang="pt-BR" noProof="0" dirty="0" err="1"/>
            <a:t>Lorem</a:t>
          </a:r>
          <a:r>
            <a:rPr lang="pt-BR" noProof="0" dirty="0"/>
            <a:t> ipsum </a:t>
          </a:r>
          <a:r>
            <a:rPr lang="pt-BR" noProof="0" dirty="0" err="1"/>
            <a:t>dolor</a:t>
          </a:r>
          <a:r>
            <a:rPr lang="pt-BR" noProof="0" dirty="0"/>
            <a:t> </a:t>
          </a:r>
          <a:r>
            <a:rPr lang="pt-BR" noProof="0" dirty="0" err="1"/>
            <a:t>sit</a:t>
          </a:r>
          <a:r>
            <a:rPr lang="pt-BR" noProof="0" dirty="0"/>
            <a:t> </a:t>
          </a:r>
          <a:r>
            <a:rPr lang="pt-BR" noProof="0" dirty="0" err="1"/>
            <a:t>amet</a:t>
          </a:r>
          <a:endParaRPr lang="pt-BR" noProof="0" dirty="0"/>
        </a:p>
      </dgm:t>
    </dgm:pt>
    <dgm:pt modelId="{8FBB852D-32B7-4273-9DE3-951F1CFE69EC}" type="parTrans" cxnId="{F7608388-5A1F-4FE9-96E5-520EA7B1F725}">
      <dgm:prSet/>
      <dgm:spPr/>
      <dgm:t>
        <a:bodyPr rtlCol="0"/>
        <a:lstStyle/>
        <a:p>
          <a:pPr rtl="0"/>
          <a:endParaRPr lang="pt-BR" noProof="0" dirty="0"/>
        </a:p>
      </dgm:t>
    </dgm:pt>
    <dgm:pt modelId="{1A62CB6F-38D7-44F2-AFAB-0C4382E3DA24}" type="sibTrans" cxnId="{F7608388-5A1F-4FE9-96E5-520EA7B1F725}">
      <dgm:prSet/>
      <dgm:spPr/>
      <dgm:t>
        <a:bodyPr rtlCol="0"/>
        <a:lstStyle/>
        <a:p>
          <a:pPr rtl="0"/>
          <a:endParaRPr lang="pt-BR" noProof="0" dirty="0"/>
        </a:p>
      </dgm:t>
    </dgm:pt>
    <dgm:pt modelId="{0580C383-85A3-425E-A44E-5E7306FF943E}" type="pres">
      <dgm:prSet presAssocID="{08F627ED-A304-4697-8C44-18E45D3D2B1A}" presName="Name0" presStyleCnt="0">
        <dgm:presLayoutVars>
          <dgm:chMax/>
          <dgm:chPref/>
          <dgm:animLvl val="lvl"/>
        </dgm:presLayoutVars>
      </dgm:prSet>
      <dgm:spPr/>
    </dgm:pt>
    <dgm:pt modelId="{78B1F1D9-D4A1-4078-8320-A9F734DAF01D}" type="pres">
      <dgm:prSet presAssocID="{E5E4D699-C3CF-4415-B32C-A18B48AFE2A3}" presName="composite" presStyleCnt="0"/>
      <dgm:spPr/>
    </dgm:pt>
    <dgm:pt modelId="{556899F1-13C2-441E-879C-8B5F26234632}" type="pres">
      <dgm:prSet presAssocID="{E5E4D699-C3CF-4415-B32C-A18B48AFE2A3}" presName="Parent1" presStyleLbl="alignNode1" presStyleIdx="0" presStyleCnt="4">
        <dgm:presLayoutVars>
          <dgm:chMax val="1"/>
          <dgm:chPref val="1"/>
          <dgm:bulletEnabled val="1"/>
        </dgm:presLayoutVars>
      </dgm:prSet>
      <dgm:spPr/>
    </dgm:pt>
    <dgm:pt modelId="{3F8C8DF1-69FF-4267-9807-429FE1F669A4}" type="pres">
      <dgm:prSet presAssocID="{E5E4D699-C3CF-4415-B32C-A18B48AFE2A3}" presName="Childtext1" presStyleLbl="revTx" presStyleIdx="0" presStyleCnt="4">
        <dgm:presLayoutVars>
          <dgm:chMax val="0"/>
          <dgm:chPref val="0"/>
          <dgm:bulletEnabled/>
        </dgm:presLayoutVars>
      </dgm:prSet>
      <dgm:spPr/>
    </dgm:pt>
    <dgm:pt modelId="{7CD542A5-A839-406E-A09D-761397CD34CA}" type="pres">
      <dgm:prSet presAssocID="{E5E4D699-C3CF-4415-B32C-A18B48AFE2A3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EAC9032-35F1-40A2-BA92-FC6DD5F3161F}" type="pres">
      <dgm:prSet presAssocID="{E5E4D699-C3CF-4415-B32C-A18B48AFE2A3}" presName="ConnectLineEnd" presStyleLbl="node1" presStyleIdx="0" presStyleCnt="4"/>
      <dgm:spPr/>
    </dgm:pt>
    <dgm:pt modelId="{CF11A881-B1B6-4E4B-9AB0-2514A9285EBA}" type="pres">
      <dgm:prSet presAssocID="{E5E4D699-C3CF-4415-B32C-A18B48AFE2A3}" presName="EmptyPane" presStyleCnt="0"/>
      <dgm:spPr/>
    </dgm:pt>
    <dgm:pt modelId="{0EDA1889-E3C7-4C7B-AA49-EF34A4D5D342}" type="pres">
      <dgm:prSet presAssocID="{61990FFE-20A5-4112-BACD-16BA28C36EBA}" presName="spaceBetweenRectangles" presStyleLbl="fgAcc1" presStyleIdx="0" presStyleCnt="3"/>
      <dgm:spPr/>
    </dgm:pt>
    <dgm:pt modelId="{AF022427-467C-44D2-B19C-073E877201DB}" type="pres">
      <dgm:prSet presAssocID="{5FC34D3A-C8D4-483C-8695-507470E74D50}" presName="composite" presStyleCnt="0"/>
      <dgm:spPr/>
    </dgm:pt>
    <dgm:pt modelId="{63AECF3B-25CA-476D-B7CA-904B4760CF3F}" type="pres">
      <dgm:prSet presAssocID="{5FC34D3A-C8D4-483C-8695-507470E74D50}" presName="Parent1" presStyleLbl="alignNode1" presStyleIdx="1" presStyleCnt="4">
        <dgm:presLayoutVars>
          <dgm:chMax val="1"/>
          <dgm:chPref val="1"/>
          <dgm:bulletEnabled val="1"/>
        </dgm:presLayoutVars>
      </dgm:prSet>
      <dgm:spPr/>
    </dgm:pt>
    <dgm:pt modelId="{7197D426-886B-449E-A886-FD13F5E0AC97}" type="pres">
      <dgm:prSet presAssocID="{5FC34D3A-C8D4-483C-8695-507470E74D50}" presName="Childtext1" presStyleLbl="revTx" presStyleIdx="1" presStyleCnt="4">
        <dgm:presLayoutVars>
          <dgm:chMax val="0"/>
          <dgm:chPref val="0"/>
          <dgm:bulletEnabled/>
        </dgm:presLayoutVars>
      </dgm:prSet>
      <dgm:spPr/>
    </dgm:pt>
    <dgm:pt modelId="{B9D6C9D4-469A-4107-97AE-8C43EA5CB946}" type="pres">
      <dgm:prSet presAssocID="{5FC34D3A-C8D4-483C-8695-507470E74D50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C1BEC2C0-22DD-44C4-AAFC-5C26B7685EF4}" type="pres">
      <dgm:prSet presAssocID="{5FC34D3A-C8D4-483C-8695-507470E74D50}" presName="ConnectLineEnd" presStyleLbl="node1" presStyleIdx="1" presStyleCnt="4"/>
      <dgm:spPr/>
    </dgm:pt>
    <dgm:pt modelId="{AC3D3D7F-40C6-4526-8B59-8E5946ACD3E0}" type="pres">
      <dgm:prSet presAssocID="{5FC34D3A-C8D4-483C-8695-507470E74D50}" presName="EmptyPane" presStyleCnt="0"/>
      <dgm:spPr/>
    </dgm:pt>
    <dgm:pt modelId="{1E3B17F3-BEE3-4918-AC1A-690DF45EE902}" type="pres">
      <dgm:prSet presAssocID="{1DECF9F5-40C0-4379-BCCE-7BCAAD54807B}" presName="spaceBetweenRectangles" presStyleLbl="fgAcc1" presStyleIdx="1" presStyleCnt="3"/>
      <dgm:spPr/>
    </dgm:pt>
    <dgm:pt modelId="{D1770950-AE34-40D9-810A-BC109B39D24D}" type="pres">
      <dgm:prSet presAssocID="{9845D52A-E054-4EB0-A5A3-32AE7DC6D645}" presName="composite" presStyleCnt="0"/>
      <dgm:spPr/>
    </dgm:pt>
    <dgm:pt modelId="{BF256D98-0EB6-41C8-AEED-E83691475757}" type="pres">
      <dgm:prSet presAssocID="{9845D52A-E054-4EB0-A5A3-32AE7DC6D645}" presName="Parent1" presStyleLbl="alignNode1" presStyleIdx="2" presStyleCnt="4">
        <dgm:presLayoutVars>
          <dgm:chMax val="1"/>
          <dgm:chPref val="1"/>
          <dgm:bulletEnabled val="1"/>
        </dgm:presLayoutVars>
      </dgm:prSet>
      <dgm:spPr/>
    </dgm:pt>
    <dgm:pt modelId="{DEDEAEC8-775B-4A0E-BDF8-C0B5BC0821DF}" type="pres">
      <dgm:prSet presAssocID="{9845D52A-E054-4EB0-A5A3-32AE7DC6D645}" presName="Childtext1" presStyleLbl="revTx" presStyleIdx="2" presStyleCnt="4">
        <dgm:presLayoutVars>
          <dgm:chMax val="0"/>
          <dgm:chPref val="0"/>
          <dgm:bulletEnabled/>
        </dgm:presLayoutVars>
      </dgm:prSet>
      <dgm:spPr/>
    </dgm:pt>
    <dgm:pt modelId="{D59E0661-D3C3-4072-9F55-5F1D1C88A7C9}" type="pres">
      <dgm:prSet presAssocID="{9845D52A-E054-4EB0-A5A3-32AE7DC6D645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A753F44-E78B-4293-B0C7-6430408A43FA}" type="pres">
      <dgm:prSet presAssocID="{9845D52A-E054-4EB0-A5A3-32AE7DC6D645}" presName="ConnectLineEnd" presStyleLbl="node1" presStyleIdx="2" presStyleCnt="4"/>
      <dgm:spPr/>
    </dgm:pt>
    <dgm:pt modelId="{40AE410E-3FB3-4E51-8DE0-EDECFB7DA049}" type="pres">
      <dgm:prSet presAssocID="{9845D52A-E054-4EB0-A5A3-32AE7DC6D645}" presName="EmptyPane" presStyleCnt="0"/>
      <dgm:spPr/>
    </dgm:pt>
    <dgm:pt modelId="{601495B8-8CCC-4CA7-9BCE-B7441480B866}" type="pres">
      <dgm:prSet presAssocID="{796364FD-7651-493A-AEE5-8DD45DF8EEAC}" presName="spaceBetweenRectangles" presStyleLbl="fgAcc1" presStyleIdx="2" presStyleCnt="3"/>
      <dgm:spPr/>
    </dgm:pt>
    <dgm:pt modelId="{5B34DA1A-FC3A-4252-92D3-378DC0EC0FE5}" type="pres">
      <dgm:prSet presAssocID="{9AC77E87-FC4D-4F04-889B-73358514DC0D}" presName="composite" presStyleCnt="0"/>
      <dgm:spPr/>
    </dgm:pt>
    <dgm:pt modelId="{2167599F-F719-471E-A82D-5E79BEF908F2}" type="pres">
      <dgm:prSet presAssocID="{9AC77E87-FC4D-4F04-889B-73358514DC0D}" presName="Parent1" presStyleLbl="alignNode1" presStyleIdx="3" presStyleCnt="4">
        <dgm:presLayoutVars>
          <dgm:chMax val="1"/>
          <dgm:chPref val="1"/>
          <dgm:bulletEnabled val="1"/>
        </dgm:presLayoutVars>
      </dgm:prSet>
      <dgm:spPr/>
    </dgm:pt>
    <dgm:pt modelId="{BFDCC47A-3FE9-44B5-9256-8406C22486BA}" type="pres">
      <dgm:prSet presAssocID="{9AC77E87-FC4D-4F04-889B-73358514DC0D}" presName="Childtext1" presStyleLbl="revTx" presStyleIdx="3" presStyleCnt="4">
        <dgm:presLayoutVars>
          <dgm:chMax val="0"/>
          <dgm:chPref val="0"/>
          <dgm:bulletEnabled/>
        </dgm:presLayoutVars>
      </dgm:prSet>
      <dgm:spPr/>
    </dgm:pt>
    <dgm:pt modelId="{DF12EC0F-ABC1-486B-A916-C06438CBEF0F}" type="pres">
      <dgm:prSet presAssocID="{9AC77E87-FC4D-4F04-889B-73358514DC0D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40BD0F3-FA93-4CE5-A91C-40B9CBAA8403}" type="pres">
      <dgm:prSet presAssocID="{9AC77E87-FC4D-4F04-889B-73358514DC0D}" presName="ConnectLineEnd" presStyleLbl="node1" presStyleIdx="3" presStyleCnt="4"/>
      <dgm:spPr/>
    </dgm:pt>
    <dgm:pt modelId="{D3810F1D-4B00-48FE-B4C9-510F3F52C1C3}" type="pres">
      <dgm:prSet presAssocID="{9AC77E87-FC4D-4F04-889B-73358514DC0D}" presName="EmptyPane" presStyleCnt="0"/>
      <dgm:spPr/>
    </dgm:pt>
  </dgm:ptLst>
  <dgm:cxnLst>
    <dgm:cxn modelId="{82C2E40D-9BC0-4ADA-915E-708000D2737D}" srcId="{E5E4D699-C3CF-4415-B32C-A18B48AFE2A3}" destId="{9DB38719-EEF9-4638-91CE-8E8C646CC524}" srcOrd="0" destOrd="0" parTransId="{2D70C797-29DD-498F-9D71-4F6A2362408D}" sibTransId="{B8EFC625-D79E-4B16-A077-46ABEB1913DC}"/>
    <dgm:cxn modelId="{6E1E710E-5FCE-4A3A-BCC2-57EE88D2B611}" type="presOf" srcId="{9845D52A-E054-4EB0-A5A3-32AE7DC6D645}" destId="{BF256D98-0EB6-41C8-AEED-E83691475757}" srcOrd="0" destOrd="0" presId="urn:microsoft.com/office/officeart/2016/7/layout/HexagonTimeline"/>
    <dgm:cxn modelId="{B04C6215-C46D-4282-963F-02A26E25C8AB}" srcId="{08F627ED-A304-4697-8C44-18E45D3D2B1A}" destId="{9845D52A-E054-4EB0-A5A3-32AE7DC6D645}" srcOrd="2" destOrd="0" parTransId="{952EE001-86C3-4022-96EE-ABDB540B8A78}" sibTransId="{796364FD-7651-493A-AEE5-8DD45DF8EEAC}"/>
    <dgm:cxn modelId="{0BBE1328-2BDE-48E8-8607-729E9AD5CC15}" type="presOf" srcId="{9DB38719-EEF9-4638-91CE-8E8C646CC524}" destId="{3F8C8DF1-69FF-4267-9807-429FE1F669A4}" srcOrd="0" destOrd="0" presId="urn:microsoft.com/office/officeart/2016/7/layout/HexagonTimeline"/>
    <dgm:cxn modelId="{BD204A29-3AE9-4D43-8D20-E6691DA3D10E}" type="presOf" srcId="{566C4A8F-CE66-4FF5-AF11-6C385F74A275}" destId="{DEDEAEC8-775B-4A0E-BDF8-C0B5BC0821DF}" srcOrd="0" destOrd="0" presId="urn:microsoft.com/office/officeart/2016/7/layout/HexagonTimeline"/>
    <dgm:cxn modelId="{C5D8602B-517E-43E4-BD3A-FC1FECDD1246}" type="presOf" srcId="{08F627ED-A304-4697-8C44-18E45D3D2B1A}" destId="{0580C383-85A3-425E-A44E-5E7306FF943E}" srcOrd="0" destOrd="0" presId="urn:microsoft.com/office/officeart/2016/7/layout/HexagonTimeline"/>
    <dgm:cxn modelId="{66E8CE3C-459F-4648-B4D7-5039298A0E92}" srcId="{9845D52A-E054-4EB0-A5A3-32AE7DC6D645}" destId="{566C4A8F-CE66-4FF5-AF11-6C385F74A275}" srcOrd="0" destOrd="0" parTransId="{375C5A5E-5F04-4FE8-98F8-795867C18A18}" sibTransId="{E74B8A5E-78D9-4E5B-86E1-203DE271581F}"/>
    <dgm:cxn modelId="{6D67163F-4880-4E0E-B95A-F0DDE2AB3673}" type="presOf" srcId="{C2F0E5C9-2943-4A9B-872F-ECF6B159E9F4}" destId="{BFDCC47A-3FE9-44B5-9256-8406C22486BA}" srcOrd="0" destOrd="0" presId="urn:microsoft.com/office/officeart/2016/7/layout/HexagonTimeline"/>
    <dgm:cxn modelId="{04774158-8FAB-47B4-A2EE-D3D3A7E958BE}" srcId="{08F627ED-A304-4697-8C44-18E45D3D2B1A}" destId="{9AC77E87-FC4D-4F04-889B-73358514DC0D}" srcOrd="3" destOrd="0" parTransId="{B29F90F6-921F-42B9-A496-5D121F61821E}" sibTransId="{3A77AB9A-DF29-465E-A0A5-D4FA3D0C537F}"/>
    <dgm:cxn modelId="{FF79A57F-A2E9-483E-AD10-5F90BB6D9BFF}" type="presOf" srcId="{5FC34D3A-C8D4-483C-8695-507470E74D50}" destId="{63AECF3B-25CA-476D-B7CA-904B4760CF3F}" srcOrd="0" destOrd="0" presId="urn:microsoft.com/office/officeart/2016/7/layout/HexagonTimeline"/>
    <dgm:cxn modelId="{FB0FA082-3950-4822-951F-05A1A9548F18}" srcId="{5FC34D3A-C8D4-483C-8695-507470E74D50}" destId="{C057D6ED-8F49-42DC-B8A7-C07F68F0F734}" srcOrd="0" destOrd="0" parTransId="{131D11D9-3030-4E3B-8F84-0108E6497B2A}" sibTransId="{6E885013-4246-43E1-A818-2251A99C8FD2}"/>
    <dgm:cxn modelId="{F7608388-5A1F-4FE9-96E5-520EA7B1F725}" srcId="{9AC77E87-FC4D-4F04-889B-73358514DC0D}" destId="{C2F0E5C9-2943-4A9B-872F-ECF6B159E9F4}" srcOrd="0" destOrd="0" parTransId="{8FBB852D-32B7-4273-9DE3-951F1CFE69EC}" sibTransId="{1A62CB6F-38D7-44F2-AFAB-0C4382E3DA24}"/>
    <dgm:cxn modelId="{A6BB1BBC-671E-4B35-937E-DD6E947B3158}" type="presOf" srcId="{C057D6ED-8F49-42DC-B8A7-C07F68F0F734}" destId="{7197D426-886B-449E-A886-FD13F5E0AC97}" srcOrd="0" destOrd="0" presId="urn:microsoft.com/office/officeart/2016/7/layout/HexagonTimeline"/>
    <dgm:cxn modelId="{EBF452CA-3471-43AB-ACE9-A8D1E3C66270}" type="presOf" srcId="{E5E4D699-C3CF-4415-B32C-A18B48AFE2A3}" destId="{556899F1-13C2-441E-879C-8B5F26234632}" srcOrd="0" destOrd="0" presId="urn:microsoft.com/office/officeart/2016/7/layout/HexagonTimeline"/>
    <dgm:cxn modelId="{277179CE-E2F5-4733-8D23-9E37CACB7B9E}" srcId="{08F627ED-A304-4697-8C44-18E45D3D2B1A}" destId="{5FC34D3A-C8D4-483C-8695-507470E74D50}" srcOrd="1" destOrd="0" parTransId="{9978A89C-C2F1-4241-807C-13619E6D6376}" sibTransId="{1DECF9F5-40C0-4379-BCCE-7BCAAD54807B}"/>
    <dgm:cxn modelId="{D83265D3-E692-4137-90D3-748CD191DC94}" type="presOf" srcId="{9AC77E87-FC4D-4F04-889B-73358514DC0D}" destId="{2167599F-F719-471E-A82D-5E79BEF908F2}" srcOrd="0" destOrd="0" presId="urn:microsoft.com/office/officeart/2016/7/layout/HexagonTimeline"/>
    <dgm:cxn modelId="{A2DF84EA-DA42-4F03-BD6F-8E8D9966CB10}" srcId="{08F627ED-A304-4697-8C44-18E45D3D2B1A}" destId="{E5E4D699-C3CF-4415-B32C-A18B48AFE2A3}" srcOrd="0" destOrd="0" parTransId="{C7C70553-EB1A-4554-849D-8153CC4AFCEB}" sibTransId="{61990FFE-20A5-4112-BACD-16BA28C36EBA}"/>
    <dgm:cxn modelId="{F6B66A9F-F428-4AD7-99F8-E293C148ADA4}" type="presParOf" srcId="{0580C383-85A3-425E-A44E-5E7306FF943E}" destId="{78B1F1D9-D4A1-4078-8320-A9F734DAF01D}" srcOrd="0" destOrd="0" presId="urn:microsoft.com/office/officeart/2016/7/layout/HexagonTimeline"/>
    <dgm:cxn modelId="{F8D9346E-E7B0-4A3E-A3E5-66D91A5BB4EF}" type="presParOf" srcId="{78B1F1D9-D4A1-4078-8320-A9F734DAF01D}" destId="{556899F1-13C2-441E-879C-8B5F26234632}" srcOrd="0" destOrd="0" presId="urn:microsoft.com/office/officeart/2016/7/layout/HexagonTimeline"/>
    <dgm:cxn modelId="{1F4BFCED-49A0-470B-807C-94766C1A6E88}" type="presParOf" srcId="{78B1F1D9-D4A1-4078-8320-A9F734DAF01D}" destId="{3F8C8DF1-69FF-4267-9807-429FE1F669A4}" srcOrd="1" destOrd="0" presId="urn:microsoft.com/office/officeart/2016/7/layout/HexagonTimeline"/>
    <dgm:cxn modelId="{453F1C98-FCC0-488D-9610-0BEFFADC7BBD}" type="presParOf" srcId="{78B1F1D9-D4A1-4078-8320-A9F734DAF01D}" destId="{7CD542A5-A839-406E-A09D-761397CD34CA}" srcOrd="2" destOrd="0" presId="urn:microsoft.com/office/officeart/2016/7/layout/HexagonTimeline"/>
    <dgm:cxn modelId="{1D60F2B8-EC42-4898-9347-2E9FEA726633}" type="presParOf" srcId="{78B1F1D9-D4A1-4078-8320-A9F734DAF01D}" destId="{8EAC9032-35F1-40A2-BA92-FC6DD5F3161F}" srcOrd="3" destOrd="0" presId="urn:microsoft.com/office/officeart/2016/7/layout/HexagonTimeline"/>
    <dgm:cxn modelId="{0C4C8501-E8D0-4411-8A38-A7BBFDB0E499}" type="presParOf" srcId="{78B1F1D9-D4A1-4078-8320-A9F734DAF01D}" destId="{CF11A881-B1B6-4E4B-9AB0-2514A9285EBA}" srcOrd="4" destOrd="0" presId="urn:microsoft.com/office/officeart/2016/7/layout/HexagonTimeline"/>
    <dgm:cxn modelId="{1070EAB3-C0F2-4158-9934-A96BE7D30CD9}" type="presParOf" srcId="{0580C383-85A3-425E-A44E-5E7306FF943E}" destId="{0EDA1889-E3C7-4C7B-AA49-EF34A4D5D342}" srcOrd="1" destOrd="0" presId="urn:microsoft.com/office/officeart/2016/7/layout/HexagonTimeline"/>
    <dgm:cxn modelId="{FFEB116A-0DE3-4720-BD99-8ABC77BD1C02}" type="presParOf" srcId="{0580C383-85A3-425E-A44E-5E7306FF943E}" destId="{AF022427-467C-44D2-B19C-073E877201DB}" srcOrd="2" destOrd="0" presId="urn:microsoft.com/office/officeart/2016/7/layout/HexagonTimeline"/>
    <dgm:cxn modelId="{9EF28E46-6E27-4C18-BDF8-0BFCC94FA57E}" type="presParOf" srcId="{AF022427-467C-44D2-B19C-073E877201DB}" destId="{63AECF3B-25CA-476D-B7CA-904B4760CF3F}" srcOrd="0" destOrd="0" presId="urn:microsoft.com/office/officeart/2016/7/layout/HexagonTimeline"/>
    <dgm:cxn modelId="{E6ED1BB3-E46F-42D9-9458-24DED11FEC07}" type="presParOf" srcId="{AF022427-467C-44D2-B19C-073E877201DB}" destId="{7197D426-886B-449E-A886-FD13F5E0AC97}" srcOrd="1" destOrd="0" presId="urn:microsoft.com/office/officeart/2016/7/layout/HexagonTimeline"/>
    <dgm:cxn modelId="{FECFBD0C-B248-4FB1-86E5-D192B987C2F5}" type="presParOf" srcId="{AF022427-467C-44D2-B19C-073E877201DB}" destId="{B9D6C9D4-469A-4107-97AE-8C43EA5CB946}" srcOrd="2" destOrd="0" presId="urn:microsoft.com/office/officeart/2016/7/layout/HexagonTimeline"/>
    <dgm:cxn modelId="{B645B247-C944-4B53-A533-FC70B88844CA}" type="presParOf" srcId="{AF022427-467C-44D2-B19C-073E877201DB}" destId="{C1BEC2C0-22DD-44C4-AAFC-5C26B7685EF4}" srcOrd="3" destOrd="0" presId="urn:microsoft.com/office/officeart/2016/7/layout/HexagonTimeline"/>
    <dgm:cxn modelId="{EFEB0104-9BE6-4BE6-8CA4-080E4EC1D796}" type="presParOf" srcId="{AF022427-467C-44D2-B19C-073E877201DB}" destId="{AC3D3D7F-40C6-4526-8B59-8E5946ACD3E0}" srcOrd="4" destOrd="0" presId="urn:microsoft.com/office/officeart/2016/7/layout/HexagonTimeline"/>
    <dgm:cxn modelId="{30813E9F-92FE-457F-A798-34AED8C14747}" type="presParOf" srcId="{0580C383-85A3-425E-A44E-5E7306FF943E}" destId="{1E3B17F3-BEE3-4918-AC1A-690DF45EE902}" srcOrd="3" destOrd="0" presId="urn:microsoft.com/office/officeart/2016/7/layout/HexagonTimeline"/>
    <dgm:cxn modelId="{BFE8FC82-748F-4007-B16A-8ADD470E5CE8}" type="presParOf" srcId="{0580C383-85A3-425E-A44E-5E7306FF943E}" destId="{D1770950-AE34-40D9-810A-BC109B39D24D}" srcOrd="4" destOrd="0" presId="urn:microsoft.com/office/officeart/2016/7/layout/HexagonTimeline"/>
    <dgm:cxn modelId="{DFBD7509-815F-4FB8-A809-02375B172794}" type="presParOf" srcId="{D1770950-AE34-40D9-810A-BC109B39D24D}" destId="{BF256D98-0EB6-41C8-AEED-E83691475757}" srcOrd="0" destOrd="0" presId="urn:microsoft.com/office/officeart/2016/7/layout/HexagonTimeline"/>
    <dgm:cxn modelId="{0C3DD67A-9FDC-4E90-B290-3282E9CF1422}" type="presParOf" srcId="{D1770950-AE34-40D9-810A-BC109B39D24D}" destId="{DEDEAEC8-775B-4A0E-BDF8-C0B5BC0821DF}" srcOrd="1" destOrd="0" presId="urn:microsoft.com/office/officeart/2016/7/layout/HexagonTimeline"/>
    <dgm:cxn modelId="{DE943765-9F2B-414A-B8D6-82E9446F1B9C}" type="presParOf" srcId="{D1770950-AE34-40D9-810A-BC109B39D24D}" destId="{D59E0661-D3C3-4072-9F55-5F1D1C88A7C9}" srcOrd="2" destOrd="0" presId="urn:microsoft.com/office/officeart/2016/7/layout/HexagonTimeline"/>
    <dgm:cxn modelId="{8BCF504B-2DB1-409E-91C5-1930DC978596}" type="presParOf" srcId="{D1770950-AE34-40D9-810A-BC109B39D24D}" destId="{4A753F44-E78B-4293-B0C7-6430408A43FA}" srcOrd="3" destOrd="0" presId="urn:microsoft.com/office/officeart/2016/7/layout/HexagonTimeline"/>
    <dgm:cxn modelId="{D5E0E930-6D1D-4CA3-9410-1B7166E1ECE6}" type="presParOf" srcId="{D1770950-AE34-40D9-810A-BC109B39D24D}" destId="{40AE410E-3FB3-4E51-8DE0-EDECFB7DA049}" srcOrd="4" destOrd="0" presId="urn:microsoft.com/office/officeart/2016/7/layout/HexagonTimeline"/>
    <dgm:cxn modelId="{91F94770-C15E-4938-B10F-2A7CBA135758}" type="presParOf" srcId="{0580C383-85A3-425E-A44E-5E7306FF943E}" destId="{601495B8-8CCC-4CA7-9BCE-B7441480B866}" srcOrd="5" destOrd="0" presId="urn:microsoft.com/office/officeart/2016/7/layout/HexagonTimeline"/>
    <dgm:cxn modelId="{D2F630C4-800F-4F2C-96C2-5FAC8C3DDA3F}" type="presParOf" srcId="{0580C383-85A3-425E-A44E-5E7306FF943E}" destId="{5B34DA1A-FC3A-4252-92D3-378DC0EC0FE5}" srcOrd="6" destOrd="0" presId="urn:microsoft.com/office/officeart/2016/7/layout/HexagonTimeline"/>
    <dgm:cxn modelId="{42E56619-0899-4F93-AA04-6B89D6E75EE2}" type="presParOf" srcId="{5B34DA1A-FC3A-4252-92D3-378DC0EC0FE5}" destId="{2167599F-F719-471E-A82D-5E79BEF908F2}" srcOrd="0" destOrd="0" presId="urn:microsoft.com/office/officeart/2016/7/layout/HexagonTimeline"/>
    <dgm:cxn modelId="{CC8BB429-1C1D-41D0-9C32-118F0D311091}" type="presParOf" srcId="{5B34DA1A-FC3A-4252-92D3-378DC0EC0FE5}" destId="{BFDCC47A-3FE9-44B5-9256-8406C22486BA}" srcOrd="1" destOrd="0" presId="urn:microsoft.com/office/officeart/2016/7/layout/HexagonTimeline"/>
    <dgm:cxn modelId="{4363C672-AA2C-4885-821C-BF5619A95076}" type="presParOf" srcId="{5B34DA1A-FC3A-4252-92D3-378DC0EC0FE5}" destId="{DF12EC0F-ABC1-486B-A916-C06438CBEF0F}" srcOrd="2" destOrd="0" presId="urn:microsoft.com/office/officeart/2016/7/layout/HexagonTimeline"/>
    <dgm:cxn modelId="{F95F8B9A-6966-4FC1-9D25-C6B1B1EDE017}" type="presParOf" srcId="{5B34DA1A-FC3A-4252-92D3-378DC0EC0FE5}" destId="{140BD0F3-FA93-4CE5-A91C-40B9CBAA8403}" srcOrd="3" destOrd="0" presId="urn:microsoft.com/office/officeart/2016/7/layout/HexagonTimeline"/>
    <dgm:cxn modelId="{C6E7CA53-3FC8-438D-A502-77876C4B69E0}" type="presParOf" srcId="{5B34DA1A-FC3A-4252-92D3-378DC0EC0FE5}" destId="{D3810F1D-4B00-48FE-B4C9-510F3F52C1C3}" srcOrd="4" destOrd="0" presId="urn:microsoft.com/office/officeart/2016/7/layout/Hexago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899F1-13C2-441E-879C-8B5F26234632}">
      <dsp:nvSpPr>
        <dsp:cNvPr id="0" name=""/>
        <dsp:cNvSpPr/>
      </dsp:nvSpPr>
      <dsp:spPr>
        <a:xfrm>
          <a:off x="352043" y="1639269"/>
          <a:ext cx="1810512" cy="447073"/>
        </a:xfrm>
        <a:prstGeom prst="homePlate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2015</a:t>
          </a:r>
        </a:p>
      </dsp:txBody>
      <dsp:txXfrm>
        <a:off x="352043" y="1639269"/>
        <a:ext cx="1721097" cy="447073"/>
      </dsp:txXfrm>
    </dsp:sp>
    <dsp:sp modelId="{3F8C8DF1-69FF-4267-9807-429FE1F669A4}">
      <dsp:nvSpPr>
        <dsp:cNvPr id="0" name=""/>
        <dsp:cNvSpPr/>
      </dsp:nvSpPr>
      <dsp:spPr>
        <a:xfrm>
          <a:off x="0" y="0"/>
          <a:ext cx="2514600" cy="119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7790" rIns="0" bIns="97790" numCol="1" spcCol="1270" rtlCol="0" anchor="b" anchorCtr="1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 err="1"/>
            <a:t>Lorem</a:t>
          </a:r>
          <a:r>
            <a:rPr lang="pt-BR" sz="1100" kern="1200" noProof="0" dirty="0"/>
            <a:t> ipsum </a:t>
          </a:r>
          <a:r>
            <a:rPr lang="pt-BR" sz="1100" kern="1200" noProof="0" dirty="0" err="1"/>
            <a:t>dolor</a:t>
          </a:r>
          <a:r>
            <a:rPr lang="pt-BR" sz="1100" kern="1200" noProof="0" dirty="0"/>
            <a:t> </a:t>
          </a:r>
          <a:r>
            <a:rPr lang="pt-BR" sz="1100" kern="1200" noProof="0" dirty="0" err="1"/>
            <a:t>sit</a:t>
          </a:r>
          <a:r>
            <a:rPr lang="pt-BR" sz="1100" kern="1200" noProof="0" dirty="0"/>
            <a:t> </a:t>
          </a:r>
          <a:r>
            <a:rPr lang="pt-BR" sz="1100" kern="1200" noProof="0" dirty="0" err="1"/>
            <a:t>amet</a:t>
          </a:r>
          <a:endParaRPr lang="pt-BR" sz="1100" kern="1200" noProof="0" dirty="0"/>
        </a:p>
      </dsp:txBody>
      <dsp:txXfrm>
        <a:off x="0" y="0"/>
        <a:ext cx="2514600" cy="1192195"/>
      </dsp:txXfrm>
    </dsp:sp>
    <dsp:sp modelId="{0EDA1889-E3C7-4C7B-AA49-EF34A4D5D342}">
      <dsp:nvSpPr>
        <dsp:cNvPr id="0" name=""/>
        <dsp:cNvSpPr/>
      </dsp:nvSpPr>
      <dsp:spPr>
        <a:xfrm>
          <a:off x="2162555" y="1862806"/>
          <a:ext cx="704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08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542A5-A839-406E-A09D-761397CD34CA}">
      <dsp:nvSpPr>
        <dsp:cNvPr id="0" name=""/>
        <dsp:cNvSpPr/>
      </dsp:nvSpPr>
      <dsp:spPr>
        <a:xfrm>
          <a:off x="1257299" y="1266708"/>
          <a:ext cx="0" cy="3725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C9032-35F1-40A2-BA92-FC6DD5F3161F}">
      <dsp:nvSpPr>
        <dsp:cNvPr id="0" name=""/>
        <dsp:cNvSpPr/>
      </dsp:nvSpPr>
      <dsp:spPr>
        <a:xfrm>
          <a:off x="1220043" y="1192195"/>
          <a:ext cx="74512" cy="74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AECF3B-25CA-476D-B7CA-904B4760CF3F}">
      <dsp:nvSpPr>
        <dsp:cNvPr id="0" name=""/>
        <dsp:cNvSpPr/>
      </dsp:nvSpPr>
      <dsp:spPr>
        <a:xfrm>
          <a:off x="2866643" y="1639269"/>
          <a:ext cx="1810512" cy="447073"/>
        </a:xfrm>
        <a:prstGeom prst="hexagon">
          <a:avLst>
            <a:gd name="adj" fmla="val 40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2016</a:t>
          </a:r>
        </a:p>
      </dsp:txBody>
      <dsp:txXfrm>
        <a:off x="3077129" y="1691245"/>
        <a:ext cx="1389540" cy="343121"/>
      </dsp:txXfrm>
    </dsp:sp>
    <dsp:sp modelId="{7197D426-886B-449E-A886-FD13F5E0AC97}">
      <dsp:nvSpPr>
        <dsp:cNvPr id="0" name=""/>
        <dsp:cNvSpPr/>
      </dsp:nvSpPr>
      <dsp:spPr>
        <a:xfrm>
          <a:off x="2514599" y="2533416"/>
          <a:ext cx="2514600" cy="119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7790" rIns="0" bIns="97790" numCol="1" spcCol="1270" rtlCol="0" anchor="t" anchorCtr="1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 err="1"/>
            <a:t>Lorem</a:t>
          </a:r>
          <a:r>
            <a:rPr lang="pt-BR" sz="1100" kern="1200" noProof="0" dirty="0"/>
            <a:t> ipsum </a:t>
          </a:r>
          <a:r>
            <a:rPr lang="pt-BR" sz="1100" kern="1200" noProof="0" dirty="0" err="1"/>
            <a:t>dolor</a:t>
          </a:r>
          <a:r>
            <a:rPr lang="pt-BR" sz="1100" kern="1200" noProof="0" dirty="0"/>
            <a:t> </a:t>
          </a:r>
          <a:r>
            <a:rPr lang="pt-BR" sz="1100" kern="1200" noProof="0" dirty="0" err="1"/>
            <a:t>sit</a:t>
          </a:r>
          <a:r>
            <a:rPr lang="pt-BR" sz="1100" kern="1200" noProof="0" dirty="0"/>
            <a:t> </a:t>
          </a:r>
          <a:r>
            <a:rPr lang="pt-BR" sz="1100" kern="1200" noProof="0" dirty="0" err="1"/>
            <a:t>amet</a:t>
          </a:r>
          <a:endParaRPr lang="pt-BR" sz="1100" kern="1200" noProof="0" dirty="0"/>
        </a:p>
      </dsp:txBody>
      <dsp:txXfrm>
        <a:off x="2514599" y="2533416"/>
        <a:ext cx="2514600" cy="1192195"/>
      </dsp:txXfrm>
    </dsp:sp>
    <dsp:sp modelId="{1E3B17F3-BEE3-4918-AC1A-690DF45EE902}">
      <dsp:nvSpPr>
        <dsp:cNvPr id="0" name=""/>
        <dsp:cNvSpPr/>
      </dsp:nvSpPr>
      <dsp:spPr>
        <a:xfrm>
          <a:off x="4677156" y="1862806"/>
          <a:ext cx="704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08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C9D4-469A-4107-97AE-8C43EA5CB946}">
      <dsp:nvSpPr>
        <dsp:cNvPr id="0" name=""/>
        <dsp:cNvSpPr/>
      </dsp:nvSpPr>
      <dsp:spPr>
        <a:xfrm>
          <a:off x="3771899" y="2086342"/>
          <a:ext cx="0" cy="3725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EC2C0-22DD-44C4-AAFC-5C26B7685EF4}">
      <dsp:nvSpPr>
        <dsp:cNvPr id="0" name=""/>
        <dsp:cNvSpPr/>
      </dsp:nvSpPr>
      <dsp:spPr>
        <a:xfrm>
          <a:off x="3734643" y="2458903"/>
          <a:ext cx="74512" cy="74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256D98-0EB6-41C8-AEED-E83691475757}">
      <dsp:nvSpPr>
        <dsp:cNvPr id="0" name=""/>
        <dsp:cNvSpPr/>
      </dsp:nvSpPr>
      <dsp:spPr>
        <a:xfrm>
          <a:off x="5381243" y="1639269"/>
          <a:ext cx="1810512" cy="447073"/>
        </a:xfrm>
        <a:prstGeom prst="hexagon">
          <a:avLst>
            <a:gd name="adj" fmla="val 40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2017</a:t>
          </a:r>
        </a:p>
      </dsp:txBody>
      <dsp:txXfrm>
        <a:off x="5591729" y="1691245"/>
        <a:ext cx="1389540" cy="343121"/>
      </dsp:txXfrm>
    </dsp:sp>
    <dsp:sp modelId="{DEDEAEC8-775B-4A0E-BDF8-C0B5BC0821DF}">
      <dsp:nvSpPr>
        <dsp:cNvPr id="0" name=""/>
        <dsp:cNvSpPr/>
      </dsp:nvSpPr>
      <dsp:spPr>
        <a:xfrm>
          <a:off x="5029199" y="0"/>
          <a:ext cx="2514600" cy="119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7790" rIns="0" bIns="97790" numCol="1" spcCol="1270" rtlCol="0" anchor="b" anchorCtr="1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 err="1"/>
            <a:t>Lorem</a:t>
          </a:r>
          <a:r>
            <a:rPr lang="pt-BR" sz="1100" kern="1200" noProof="0" dirty="0"/>
            <a:t> ipsum </a:t>
          </a:r>
          <a:r>
            <a:rPr lang="pt-BR" sz="1100" kern="1200" noProof="0" dirty="0" err="1"/>
            <a:t>dolor</a:t>
          </a:r>
          <a:r>
            <a:rPr lang="pt-BR" sz="1100" kern="1200" noProof="0" dirty="0"/>
            <a:t> </a:t>
          </a:r>
          <a:r>
            <a:rPr lang="pt-BR" sz="1100" kern="1200" noProof="0" dirty="0" err="1"/>
            <a:t>sit</a:t>
          </a:r>
          <a:r>
            <a:rPr lang="pt-BR" sz="1100" kern="1200" noProof="0" dirty="0"/>
            <a:t> </a:t>
          </a:r>
          <a:r>
            <a:rPr lang="pt-BR" sz="1100" kern="1200" noProof="0" dirty="0" err="1"/>
            <a:t>amet</a:t>
          </a:r>
          <a:endParaRPr lang="pt-BR" sz="1100" kern="1200" noProof="0" dirty="0"/>
        </a:p>
      </dsp:txBody>
      <dsp:txXfrm>
        <a:off x="5029199" y="0"/>
        <a:ext cx="2514600" cy="1192195"/>
      </dsp:txXfrm>
    </dsp:sp>
    <dsp:sp modelId="{601495B8-8CCC-4CA7-9BCE-B7441480B866}">
      <dsp:nvSpPr>
        <dsp:cNvPr id="0" name=""/>
        <dsp:cNvSpPr/>
      </dsp:nvSpPr>
      <dsp:spPr>
        <a:xfrm>
          <a:off x="7191756" y="1862806"/>
          <a:ext cx="704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08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E0661-D3C3-4072-9F55-5F1D1C88A7C9}">
      <dsp:nvSpPr>
        <dsp:cNvPr id="0" name=""/>
        <dsp:cNvSpPr/>
      </dsp:nvSpPr>
      <dsp:spPr>
        <a:xfrm>
          <a:off x="6286499" y="1266708"/>
          <a:ext cx="0" cy="3725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53F44-E78B-4293-B0C7-6430408A43FA}">
      <dsp:nvSpPr>
        <dsp:cNvPr id="0" name=""/>
        <dsp:cNvSpPr/>
      </dsp:nvSpPr>
      <dsp:spPr>
        <a:xfrm>
          <a:off x="6249243" y="1192195"/>
          <a:ext cx="74512" cy="74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67599F-F719-471E-A82D-5E79BEF908F2}">
      <dsp:nvSpPr>
        <dsp:cNvPr id="0" name=""/>
        <dsp:cNvSpPr/>
      </dsp:nvSpPr>
      <dsp:spPr>
        <a:xfrm rot="10800000">
          <a:off x="7895844" y="1639269"/>
          <a:ext cx="1810512" cy="447073"/>
        </a:xfrm>
        <a:prstGeom prst="homePlate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/>
            <a:t>2018</a:t>
          </a:r>
        </a:p>
      </dsp:txBody>
      <dsp:txXfrm rot="10800000">
        <a:off x="7985259" y="1639269"/>
        <a:ext cx="1721097" cy="447073"/>
      </dsp:txXfrm>
    </dsp:sp>
    <dsp:sp modelId="{BFDCC47A-3FE9-44B5-9256-8406C22486BA}">
      <dsp:nvSpPr>
        <dsp:cNvPr id="0" name=""/>
        <dsp:cNvSpPr/>
      </dsp:nvSpPr>
      <dsp:spPr>
        <a:xfrm>
          <a:off x="7543800" y="2533416"/>
          <a:ext cx="2514600" cy="1192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7790" rIns="0" bIns="97790" numCol="1" spcCol="1270" rtlCol="0" anchor="t" anchorCtr="1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noProof="0" dirty="0" err="1"/>
            <a:t>Lorem</a:t>
          </a:r>
          <a:r>
            <a:rPr lang="pt-BR" sz="1100" kern="1200" noProof="0" dirty="0"/>
            <a:t> ipsum </a:t>
          </a:r>
          <a:r>
            <a:rPr lang="pt-BR" sz="1100" kern="1200" noProof="0" dirty="0" err="1"/>
            <a:t>dolor</a:t>
          </a:r>
          <a:r>
            <a:rPr lang="pt-BR" sz="1100" kern="1200" noProof="0" dirty="0"/>
            <a:t> </a:t>
          </a:r>
          <a:r>
            <a:rPr lang="pt-BR" sz="1100" kern="1200" noProof="0" dirty="0" err="1"/>
            <a:t>sit</a:t>
          </a:r>
          <a:r>
            <a:rPr lang="pt-BR" sz="1100" kern="1200" noProof="0" dirty="0"/>
            <a:t> </a:t>
          </a:r>
          <a:r>
            <a:rPr lang="pt-BR" sz="1100" kern="1200" noProof="0" dirty="0" err="1"/>
            <a:t>amet</a:t>
          </a:r>
          <a:endParaRPr lang="pt-BR" sz="1100" kern="1200" noProof="0" dirty="0"/>
        </a:p>
      </dsp:txBody>
      <dsp:txXfrm>
        <a:off x="7543800" y="2533416"/>
        <a:ext cx="2514600" cy="1192195"/>
      </dsp:txXfrm>
    </dsp:sp>
    <dsp:sp modelId="{DF12EC0F-ABC1-486B-A916-C06438CBEF0F}">
      <dsp:nvSpPr>
        <dsp:cNvPr id="0" name=""/>
        <dsp:cNvSpPr/>
      </dsp:nvSpPr>
      <dsp:spPr>
        <a:xfrm>
          <a:off x="8801100" y="2086342"/>
          <a:ext cx="0" cy="372561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BD0F3-FA93-4CE5-A91C-40B9CBAA8403}">
      <dsp:nvSpPr>
        <dsp:cNvPr id="0" name=""/>
        <dsp:cNvSpPr/>
      </dsp:nvSpPr>
      <dsp:spPr>
        <a:xfrm>
          <a:off x="8763843" y="2458903"/>
          <a:ext cx="74512" cy="74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exagonTimeline">
  <dgm:title val="Linha do Tempo em Hexágono"/>
  <dgm:desc val="Use para mostrar uma lista de eventos em ordem cronológica. Uma caixa invisível contém a descrição, e a data é mostrada em hexágonos, exceto o primeiro e o último nós, nos quais a data é exibida em uma forma inicial. Ela pode exibir grandes quantidades de texto com o formato de data de médio compriment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20"/>
      <dgm:constr type="primFontSz" for="des" forName="Childtext1" val="20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fact="0"/>
      <dgm:constr type="h" for="ch" forName="spaceBetweenRectangles" refType="h" fact="0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SnakingLogic">
          <dgm:if name="Name7" axis="self" ptType="node" func="posOdd" op="equ" val="1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t" for="ch" forName="Childtext1" refType="h" fact="0"/>
              <dgm:constr type="w" for="ch" forName="ConnectLine"/>
              <dgm:constr type="h" for="ch" forName="ConnectLine" refType="h" fact="0.1"/>
              <dgm:constr type="b" for="ch" forName="ConnectLine" refType="t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b" for="ch" forName="ConnectLineEnd" refType="t" refFor="ch" refForName="ConnectLine"/>
              <dgm:constr type="ctrX" for="ch" forName="ConnectLineEnd" refType="ctrX" refFor="ch" refForName="ConnectLine"/>
              <dgm:constr type="w" for="ch" forName="EmptyPane" refType="w"/>
              <dgm:constr type="b" for="ch" forName="EmptyPane" refType="h"/>
              <dgm:constr type="h" for="ch" forName="EmptyPane" refType="h" fact="0.44"/>
            </dgm:constrLst>
          </dgm:if>
          <dgm:else name="Name8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b" for="ch" forName="Childtext1" refType="h"/>
              <dgm:constr type="w" for="ch" forName="ConnectLine"/>
              <dgm:constr type="h" for="ch" forName="ConnectLine" refType="h" fact="0.1"/>
              <dgm:constr type="t" for="ch" forName="ConnectLine" refType="b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t" for="ch" forName="ConnectLineEnd" refType="b" refFor="ch" refForName="ConnectLine"/>
              <dgm:constr type="ctrX" for="ch" forName="ConnectLineEnd" refType="ctrX" refFor="ch" refForName="ConnectLine"/>
              <dgm:constr type="w" for="ch" forName="EmptyPane" refType="w"/>
              <dgm:constr type="h" for="ch" forName="EmptyPane" refType="h" fact="0.44"/>
            </dgm:constrLst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/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if>
                    <dgm:else name="Name20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if>
                    <dgm:else name="Name26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hexagon" r:blip="">
                    <dgm:adjLst>
                      <dgm:adj idx="1" val="0.4"/>
                    </dgm:adjLst>
                  </dgm:shape>
                </dgm:else>
              </dgm:choose>
            </dgm:else>
          </dgm:choose>
          <dgm:presOf axis="self" ptType="node"/>
          <dgm:constrLst>
            <dgm:constr type="lMarg" refType="primFontSz" fact="0.6"/>
            <dgm:constr type="rMarg" refType="primFontSz" fact="0.6"/>
            <dgm:constr type="tMarg" refType="primFontSz" fact="0.6"/>
            <dgm:constr type="bMarg" refType="primFontSz" fact="0.6"/>
          </dgm:constrLst>
          <dgm:ruleLst>
            <dgm:rule type="primFontSz" val="11" fact="NaN" max="NaN"/>
          </dgm:ruleLst>
        </dgm:layoutNode>
        <dgm:layoutNode name="Childtext1" styleLbl="revTx" moveWith="Parent1">
          <dgm:varLst>
            <dgm:chMax val="0"/>
            <dgm:chPref val="0"/>
            <dgm:bulletEnabled/>
          </dgm:varLst>
          <dgm:choose name="casesForTxtDirLogic1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LTR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LTRAlign" val="ctr"/>
              </dgm:alg>
            </dgm:else>
          </dgm:choose>
          <dgm:shape xmlns:r="http://schemas.openxmlformats.org/officeDocument/2006/relationships" type="rect" r:blip="">
            <dgm:adjLst/>
          </dgm:shape>
          <dgm:constrLst>
            <dgm:constr type="lMarg"/>
            <dgm:constr type="rMarg"/>
            <dgm:constr type="tMarg" refType="primFontSz" fact="0.7"/>
            <dgm:constr type="bMarg" refType="primFontSz" fact="0.7"/>
          </dgm:constrLst>
          <dgm:presOf axis="ch" ptType="node"/>
          <dgm:ruleLst>
            <dgm:rule type="primFontSz" val="11" fact="NaN" max="NaN"/>
          </dgm:ruleLst>
        </dgm:layoutNode>
        <dgm:layoutNode name="ConnectLine" styleLbl="sibTrans1D1" moveWith="Parent1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>
                  <a:ln w="12700"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node1" moveWith="Parent1">
          <dgm:alg type="sp"/>
          <dgm:shape xmlns:r="http://schemas.openxmlformats.org/officeDocument/2006/relationships" type="rect" r:blip="">
            <dgm:adjLst/>
          </dgm:shape>
          <dgm:presOf/>
          <dgm:constrLst/>
        </dgm:layoutNode>
        <dgm:layoutNode name="EmptyPane" moveWith="Parent1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 styleLbl="fgAcc1">
          <dgm:alg type="conn">
            <dgm:param type="dim" val="1D"/>
            <dgm:param type="srcNode" val="Parent1"/>
            <dgm:param type="dstNode" val="Parent1"/>
            <dgm:param type="begPts" val="midR"/>
            <dgm:param type="endPts" val="midL"/>
            <dgm:param type="endSty" val="noArr"/>
          </dgm:alg>
          <dgm:shape xmlns:r="http://schemas.openxmlformats.org/officeDocument/2006/relationships" type="conn" r:blip="" zOrderOff="-2">
            <dgm:adjLst/>
          </dgm:shape>
          <dgm:presOf/>
          <dgm:constrLst>
            <dgm:constr type="connDist"/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3E43-ABDB-4D23-8A70-6A652B9F6AAD}" type="datetimeFigureOut">
              <a:rPr lang="pt-BR" smtClean="0"/>
              <a:t>20/10/2024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76C5A-0A7C-4F1B-AEAF-1599CF386B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859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99039-8224-41C9-89DE-8F8D06F7BCE0}" type="datetimeFigureOut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3E67-77F7-43B7-A012-7BB31970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68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93E67-77F7-43B7-A012-7BB3197004D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957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93E67-77F7-43B7-A012-7BB3197004D3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744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856E124D-C361-4379-AC42-5377F2CFC7E4}" type="datetime1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D807-29E3-49A7-9BB6-47D1EBF10F5F}" type="datetime1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9C025-892F-4005-808C-55A063AF541D}" type="datetime1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F167B7-58CF-46EA-B7A7-A11B70C09469}" type="datetime1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FE986D8-DC49-4ECF-AD37-C03416996AE0}" type="datetime1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54EBC0-A1A1-48D6-8617-6021C1F9EBF3}" type="datetime1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51E80-80CF-4FBD-9F35-2CC935DA3155}" type="datetime1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9A5C4B-374D-409C-843C-B36ECC0159BE}" type="datetime1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D94F1-992C-4BBF-A5CF-F8F4085418E0}" type="datetime1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9D00057-07BD-4117-A3C3-18831FA1E210}" type="datetime1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DE8F5B8F-9F36-4560-966A-7EBCD28B775E}" type="datetime1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CCAC87-1EFD-4204-A542-7B822B73560F}" type="datetime1">
              <a:rPr lang="pt-BR" noProof="0" smtClean="0"/>
              <a:t>20/10/2024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tângulo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pt-BR" sz="4400" dirty="0">
                <a:solidFill>
                  <a:schemeClr val="tx1"/>
                </a:solidFill>
              </a:rPr>
              <a:t>Título </a:t>
            </a:r>
            <a:r>
              <a:rPr lang="pt-BR" sz="4400" dirty="0" err="1">
                <a:solidFill>
                  <a:schemeClr val="tx1"/>
                </a:solidFill>
              </a:rPr>
              <a:t>Lorem</a:t>
            </a:r>
            <a:r>
              <a:rPr lang="pt-BR" sz="4400" dirty="0">
                <a:solidFill>
                  <a:schemeClr val="tx1"/>
                </a:solidFill>
              </a:rPr>
              <a:t> Ipsum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 err="1">
                <a:solidFill>
                  <a:schemeClr val="tx1"/>
                </a:solidFill>
              </a:rPr>
              <a:t>Sit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Dolor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Amet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pt-BR" dirty="0"/>
              <a:t>Linha do tempo </a:t>
            </a:r>
            <a:r>
              <a:rPr lang="pt-BR" dirty="0" err="1"/>
              <a:t>Lorem</a:t>
            </a:r>
            <a:r>
              <a:rPr lang="pt-BR" dirty="0"/>
              <a:t> Ipsum</a:t>
            </a:r>
          </a:p>
        </p:txBody>
      </p:sp>
      <p:graphicFrame>
        <p:nvGraphicFramePr>
          <p:cNvPr id="31" name="Espaço Reservado para Conteúdo 2" descr="Linha do tempo do SmartArt">
            <a:extLst>
              <a:ext uri="{FF2B5EF4-FFF2-40B4-BE49-F238E27FC236}">
                <a16:creationId xmlns:a16="http://schemas.microsoft.com/office/drawing/2014/main" id="{613FC9B6-ED9E-4F51-A217-156DA0192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15319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59_TF56219246.potx" id="{29970EC9-15C1-46E1-A641-C49977573691}" vid="{A89DA22E-8400-4359-8FBF-E73FA969BF5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{24A416DC-3AA7-45AD-9C4F-0316EE9C7051}tf56219246_win32</Template>
  <TotalTime>0</TotalTime>
  <Words>37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Avenir Next LT Pro</vt:lpstr>
      <vt:lpstr>Avenir Next LT Pro Light</vt:lpstr>
      <vt:lpstr>Calibri</vt:lpstr>
      <vt:lpstr>Garamond</vt:lpstr>
      <vt:lpstr>SavonVTI</vt:lpstr>
      <vt:lpstr>Título Lorem Ipsum</vt:lpstr>
      <vt:lpstr>Linha do tempo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2024-10-20T20:15:47Z</dcterms:created>
  <dcterms:modified xsi:type="dcterms:W3CDTF">2024-10-20T20:16:27Z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