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4"/>
  </p:notesMasterIdLst>
  <p:handoutMasterIdLst>
    <p:handoutMasterId r:id="rId5"/>
  </p:handoutMasterIdLst>
  <p:sldIdLst>
    <p:sldId id="259" r:id="rId2"/>
    <p:sldId id="258" r:id="rId3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8" autoAdjust="0"/>
    <p:restoredTop sz="94660"/>
  </p:normalViewPr>
  <p:slideViewPr>
    <p:cSldViewPr snapToGrid="0">
      <p:cViewPr varScale="1">
        <p:scale>
          <a:sx n="55" d="100"/>
          <a:sy n="55" d="100"/>
        </p:scale>
        <p:origin x="96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DC13AB6D-DEA2-4CBB-AC69-1EF1A6AD1512}">
      <dgm:prSet/>
      <dgm:spPr/>
      <dgm:t>
        <a:bodyPr rtlCol="0"/>
        <a:lstStyle/>
        <a:p>
          <a:pPr rtl="0">
            <a:defRPr cap="all"/>
          </a:pPr>
          <a:r>
            <a:rPr lang="pt-br"/>
            <a:t>Lorem ipsum dolor sit amet, consectetuer adipiscing elit. Maecenas</a:t>
          </a:r>
        </a:p>
      </dgm:t>
    </dgm:pt>
    <dgm:pt modelId="{2C752582-D9FF-4E04-A92F-827DB4BB5C48}" type="parTrans" cxnId="{4B888393-351D-4489-90C9-5A68061AB236}">
      <dgm:prSet/>
      <dgm:spPr/>
      <dgm:t>
        <a:bodyPr rtlCol="0"/>
        <a:lstStyle/>
        <a:p>
          <a:pPr rtl="0"/>
          <a:endParaRPr lang="en-US"/>
        </a:p>
      </dgm:t>
    </dgm:pt>
    <dgm:pt modelId="{9C64CC83-643C-4E12-8F97-BC19DC031190}" type="sibTrans" cxnId="{4B888393-351D-4489-90C9-5A68061AB236}">
      <dgm:prSet phldrT="01" phldr="0"/>
      <dgm:spPr/>
      <dgm:t>
        <a:bodyPr rtlCol="0"/>
        <a:lstStyle/>
        <a:p>
          <a:pPr rtl="0"/>
          <a:r>
            <a:rPr lang="pt-br"/>
            <a:t>01</a:t>
          </a:r>
        </a:p>
      </dgm:t>
    </dgm:pt>
    <dgm:pt modelId="{53742231-981F-480A-940F-203EC2F7423F}">
      <dgm:prSet/>
      <dgm:spPr/>
      <dgm:t>
        <a:bodyPr rtlCol="0"/>
        <a:lstStyle/>
        <a:p>
          <a:pPr rtl="0">
            <a:defRPr cap="all"/>
          </a:pPr>
          <a:r>
            <a:rPr lang="pt-br"/>
            <a:t>Nunc viverra imperdiet enim. Fusce est. Vivamus a tellus.</a:t>
          </a:r>
        </a:p>
      </dgm:t>
    </dgm:pt>
    <dgm:pt modelId="{2FC75195-FBA1-43DE-85DD-40B4B3A2F1F3}" type="parTrans" cxnId="{F226B1C2-5D99-403A-8240-EAD6BD4D8534}">
      <dgm:prSet/>
      <dgm:spPr/>
      <dgm:t>
        <a:bodyPr rtlCol="0"/>
        <a:lstStyle/>
        <a:p>
          <a:pPr rtl="0"/>
          <a:endParaRPr lang="en-US"/>
        </a:p>
      </dgm:t>
    </dgm:pt>
    <dgm:pt modelId="{EF449C32-A7AE-4099-9E9B-9E2F736A89CE}" type="sibTrans" cxnId="{F226B1C2-5D99-403A-8240-EAD6BD4D8534}">
      <dgm:prSet phldrT="02" phldr="0"/>
      <dgm:spPr/>
      <dgm:t>
        <a:bodyPr rtlCol="0"/>
        <a:lstStyle/>
        <a:p>
          <a:pPr rtl="0"/>
          <a:r>
            <a:rPr lang="pt-br"/>
            <a:t>02</a:t>
          </a:r>
        </a:p>
      </dgm:t>
    </dgm:pt>
    <dgm:pt modelId="{9EF41CC5-EF3B-4A6D-8229-3F1333EADFB3}">
      <dgm:prSet/>
      <dgm:spPr/>
      <dgm:t>
        <a:bodyPr rtlCol="0"/>
        <a:lstStyle/>
        <a:p>
          <a:pPr rtl="0">
            <a:defRPr cap="all"/>
          </a:pPr>
          <a:r>
            <a:rPr lang="pt-br"/>
            <a:t>Pellentesque habitant morbi tristique senectus et netus et malesuada fames.</a:t>
          </a:r>
        </a:p>
      </dgm:t>
    </dgm:pt>
    <dgm:pt modelId="{DAEF1C7D-B0C5-46FA-BED3-8A54E918D3E0}" type="parTrans" cxnId="{E476EEBC-7C9F-4E07-BD58-1044B9769B64}">
      <dgm:prSet/>
      <dgm:spPr/>
      <dgm:t>
        <a:bodyPr rtlCol="0"/>
        <a:lstStyle/>
        <a:p>
          <a:pPr rtl="0"/>
          <a:endParaRPr lang="en-US"/>
        </a:p>
      </dgm:t>
    </dgm:pt>
    <dgm:pt modelId="{98E6DD7C-B953-4119-9F64-9914E467ECBF}" type="sibTrans" cxnId="{E476EEBC-7C9F-4E07-BD58-1044B9769B64}">
      <dgm:prSet phldrT="03" phldr="0"/>
      <dgm:spPr/>
      <dgm:t>
        <a:bodyPr rtlCol="0"/>
        <a:lstStyle/>
        <a:p>
          <a:pPr rtl="0"/>
          <a:r>
            <a:rPr lang="pt-br"/>
            <a:t>03</a:t>
          </a:r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3"/>
      <dgm:spPr/>
    </dgm:pt>
    <dgm:pt modelId="{BBA91679-4684-4A04-8AEB-03038C78A75C}" type="pres">
      <dgm:prSet presAssocID="{9C64CC83-643C-4E12-8F97-BC19DC031190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3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1" presStyleCnt="3"/>
      <dgm:spPr/>
    </dgm:pt>
    <dgm:pt modelId="{975C752B-C37A-4BA6-A3AE-2202A141404A}" type="pres">
      <dgm:prSet presAssocID="{EF449C32-A7AE-4099-9E9B-9E2F736A89CE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1" presStyleCnt="3">
        <dgm:presLayoutVars>
          <dgm:bulletEnabled val="1"/>
        </dgm:presLayoutVars>
      </dgm:prSet>
      <dgm:spPr/>
    </dgm:pt>
    <dgm:pt modelId="{3E36C1DA-E751-469B-91D5-B7ADF3790DAB}" type="pres">
      <dgm:prSet presAssocID="{EF449C32-A7AE-4099-9E9B-9E2F736A89CE}" presName="sibTrans" presStyleCnt="0"/>
      <dgm:spPr/>
    </dgm:pt>
    <dgm:pt modelId="{19974A3A-09A4-40DE-BB0F-D9AED1ACB06E}" type="pres">
      <dgm:prSet presAssocID="{9EF41CC5-EF3B-4A6D-8229-3F1333EADFB3}" presName="compositeNode" presStyleCnt="0">
        <dgm:presLayoutVars>
          <dgm:bulletEnabled val="1"/>
        </dgm:presLayoutVars>
      </dgm:prSet>
      <dgm:spPr/>
    </dgm:pt>
    <dgm:pt modelId="{CAD62F17-E99D-4FEF-B376-961CA4CB20EB}" type="pres">
      <dgm:prSet presAssocID="{9EF41CC5-EF3B-4A6D-8229-3F1333EADFB3}" presName="bgRect" presStyleLbl="alignNode1" presStyleIdx="2" presStyleCnt="3"/>
      <dgm:spPr/>
    </dgm:pt>
    <dgm:pt modelId="{E20811D6-E5D4-4C9E-AABF-9E0E1902CA2C}" type="pres">
      <dgm:prSet presAssocID="{98E6DD7C-B953-4119-9F64-9914E467ECB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67D48337-9200-42EF-A956-8FC92E9B78D2}" type="pres">
      <dgm:prSet presAssocID="{9EF41CC5-EF3B-4A6D-8229-3F1333EADFB3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3B61840-F115-4174-96B9-DA0C0E83489E}" type="presOf" srcId="{9EF41CC5-EF3B-4A6D-8229-3F1333EADFB3}" destId="{CAD62F17-E99D-4FEF-B376-961CA4CB20EB}" srcOrd="0" destOrd="0" presId="urn:microsoft.com/office/officeart/2016/7/layout/LinearBlockProcessNumbered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29280853-1A86-48A7-BA30-A3847B3BBF6D}" type="presOf" srcId="{98E6DD7C-B953-4119-9F64-9914E467ECBF}" destId="{E20811D6-E5D4-4C9E-AABF-9E0E1902CA2C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E476EEBC-7C9F-4E07-BD58-1044B9769B64}" srcId="{8AA20905-3954-474B-A606-562BCA026DC1}" destId="{9EF41CC5-EF3B-4A6D-8229-3F1333EADFB3}" srcOrd="2" destOrd="0" parTransId="{DAEF1C7D-B0C5-46FA-BED3-8A54E918D3E0}" sibTransId="{98E6DD7C-B953-4119-9F64-9914E467ECBF}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7D7B6CF4-1A1D-4E61-B5FE-C95185EF2648}" type="presOf" srcId="{9EF41CC5-EF3B-4A6D-8229-3F1333EADFB3}" destId="{67D48337-9200-42EF-A956-8FC92E9B78D2}" srcOrd="1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2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  <dgm:cxn modelId="{981D06A1-F8EB-4C14-9C2A-EA505D9C81FA}" type="presParOf" srcId="{579698BD-D232-4926-8D7B-29A69B90858B}" destId="{3E36C1DA-E751-469B-91D5-B7ADF3790DAB}" srcOrd="3" destOrd="0" presId="urn:microsoft.com/office/officeart/2016/7/layout/LinearBlockProcessNumbered"/>
    <dgm:cxn modelId="{D7BB022A-2504-497B-9672-D97F4CB95B15}" type="presParOf" srcId="{579698BD-D232-4926-8D7B-29A69B90858B}" destId="{19974A3A-09A4-40DE-BB0F-D9AED1ACB06E}" srcOrd="4" destOrd="0" presId="urn:microsoft.com/office/officeart/2016/7/layout/LinearBlockProcessNumbered"/>
    <dgm:cxn modelId="{A085F843-0169-43CB-B042-74EAB6E1674B}" type="presParOf" srcId="{19974A3A-09A4-40DE-BB0F-D9AED1ACB06E}" destId="{CAD62F17-E99D-4FEF-B376-961CA4CB20EB}" srcOrd="0" destOrd="0" presId="urn:microsoft.com/office/officeart/2016/7/layout/LinearBlockProcessNumbered"/>
    <dgm:cxn modelId="{A179DBCD-25F3-44B6-BAA7-26EBC7B29448}" type="presParOf" srcId="{19974A3A-09A4-40DE-BB0F-D9AED1ACB06E}" destId="{E20811D6-E5D4-4C9E-AABF-9E0E1902CA2C}" srcOrd="1" destOrd="0" presId="urn:microsoft.com/office/officeart/2016/7/layout/LinearBlockProcessNumbered"/>
    <dgm:cxn modelId="{7429BDE6-E17F-4E08-960D-D62B256C81F6}" type="presParOf" srcId="{19974A3A-09A4-40DE-BB0F-D9AED1ACB06E}" destId="{67D48337-9200-42EF-A956-8FC92E9B78D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808" y="0"/>
          <a:ext cx="3275967" cy="37147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rtlCol="0" anchor="t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100" kern="1200"/>
            <a:t>Lorem ipsum dolor sit amet, consectetuer adipiscing elit. Maecenas</a:t>
          </a:r>
        </a:p>
      </dsp:txBody>
      <dsp:txXfrm>
        <a:off x="808" y="1485900"/>
        <a:ext cx="3275967" cy="2228850"/>
      </dsp:txXfrm>
    </dsp:sp>
    <dsp:sp modelId="{BBA91679-4684-4A04-8AEB-03038C78A75C}">
      <dsp:nvSpPr>
        <dsp:cNvPr id="0" name=""/>
        <dsp:cNvSpPr/>
      </dsp:nvSpPr>
      <dsp:spPr>
        <a:xfrm>
          <a:off x="80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rtlCol="0" anchor="ctr" anchorCtr="0">
          <a:noAutofit/>
        </a:bodyPr>
        <a:lstStyle/>
        <a:p>
          <a:pPr marL="0" lvl="0" indent="0" algn="l" defTabSz="2933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600" kern="1200"/>
            <a:t>01</a:t>
          </a:r>
        </a:p>
      </dsp:txBody>
      <dsp:txXfrm>
        <a:off x="808" y="0"/>
        <a:ext cx="3275967" cy="1485900"/>
      </dsp:txXfrm>
    </dsp:sp>
    <dsp:sp modelId="{00AE7F27-0E5D-4AFB-ACD6-B5A19E79EA42}">
      <dsp:nvSpPr>
        <dsp:cNvPr id="0" name=""/>
        <dsp:cNvSpPr/>
      </dsp:nvSpPr>
      <dsp:spPr>
        <a:xfrm>
          <a:off x="3538853" y="0"/>
          <a:ext cx="3275967" cy="37147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rtlCol="0" anchor="t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100" kern="1200"/>
            <a:t>Nunc viverra imperdiet enim. Fusce est. Vivamus a tellus.</a:t>
          </a:r>
        </a:p>
      </dsp:txBody>
      <dsp:txXfrm>
        <a:off x="3538853" y="1485900"/>
        <a:ext cx="3275967" cy="2228850"/>
      </dsp:txXfrm>
    </dsp:sp>
    <dsp:sp modelId="{975C752B-C37A-4BA6-A3AE-2202A141404A}">
      <dsp:nvSpPr>
        <dsp:cNvPr id="0" name=""/>
        <dsp:cNvSpPr/>
      </dsp:nvSpPr>
      <dsp:spPr>
        <a:xfrm>
          <a:off x="3538853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rtlCol="0" anchor="ctr" anchorCtr="0">
          <a:noAutofit/>
        </a:bodyPr>
        <a:lstStyle/>
        <a:p>
          <a:pPr marL="0" lvl="0" indent="0" algn="l" defTabSz="2933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600" kern="1200"/>
            <a:t>02</a:t>
          </a:r>
        </a:p>
      </dsp:txBody>
      <dsp:txXfrm>
        <a:off x="3538853" y="0"/>
        <a:ext cx="3275967" cy="1485900"/>
      </dsp:txXfrm>
    </dsp:sp>
    <dsp:sp modelId="{CAD62F17-E99D-4FEF-B376-961CA4CB20EB}">
      <dsp:nvSpPr>
        <dsp:cNvPr id="0" name=""/>
        <dsp:cNvSpPr/>
      </dsp:nvSpPr>
      <dsp:spPr>
        <a:xfrm>
          <a:off x="7076898" y="0"/>
          <a:ext cx="3275967" cy="37147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rtlCol="0" anchor="t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100" kern="1200"/>
            <a:t>Pellentesque habitant morbi tristique senectus et netus et malesuada fames.</a:t>
          </a:r>
        </a:p>
      </dsp:txBody>
      <dsp:txXfrm>
        <a:off x="7076898" y="1485900"/>
        <a:ext cx="3275967" cy="2228850"/>
      </dsp:txXfrm>
    </dsp:sp>
    <dsp:sp modelId="{E20811D6-E5D4-4C9E-AABF-9E0E1902CA2C}">
      <dsp:nvSpPr>
        <dsp:cNvPr id="0" name=""/>
        <dsp:cNvSpPr/>
      </dsp:nvSpPr>
      <dsp:spPr>
        <a:xfrm>
          <a:off x="707689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rtlCol="0" anchor="ctr" anchorCtr="0">
          <a:noAutofit/>
        </a:bodyPr>
        <a:lstStyle/>
        <a:p>
          <a:pPr marL="0" lvl="0" indent="0" algn="l" defTabSz="2933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600" kern="1200"/>
            <a:t>03</a:t>
          </a:r>
        </a:p>
      </dsp:txBody>
      <dsp:txXfrm>
        <a:off x="7076898" y="0"/>
        <a:ext cx="3275967" cy="1485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 rtlCol="0"/>
            <a:lstStyle/>
            <a:p>
              <a:pPr rtl="0"/>
              <a:r>
                <a:t>01</a:t>
              </a:r>
            </a:p>
          </dgm:t>
        </dgm:pt>
        <dgm:pt modelId="201" type="sibTrans" cxnId="5">
          <dgm:prSet phldrT="2"/>
          <dgm:t>
            <a:bodyPr rtlCol="0"/>
            <a:lstStyle/>
            <a:p>
              <a:pPr rtl="0"/>
              <a:r>
                <a:t>02</a:t>
              </a:r>
            </a:p>
          </dgm:t>
        </dgm:pt>
        <dgm:pt modelId="301" type="sibTrans" cxnId="6">
          <dgm:prSet phldrT="3"/>
          <dgm:t>
            <a:bodyPr rtlCol="0"/>
            <a:lstStyle/>
            <a:p>
              <a:pPr rtl="0"/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D2EA776-6486-409F-9E42-BD4FCC6A44A1}" type="datetime1">
              <a:rPr lang="pt-BR" smtClean="0"/>
              <a:t>20/10/2024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1E602E8-7778-4840-9C52-CF866E2E76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0039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435DDD2-5AEF-4CE6-93B6-6FB9C678CC40}" type="datetime1">
              <a:rPr lang="pt-BR" smtClean="0"/>
              <a:t>20/10/2024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E86D5CD-F53C-40AA-8F25-6C53AFF44EC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9813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0DF503-732B-4721-AC20-D30104D5F450}" type="datetime1">
              <a:rPr lang="pt-BR" smtClean="0"/>
              <a:t>20/10/2024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780597-7E4C-49B1-8DFA-506BCE34072C}" type="datetime1">
              <a:rPr lang="pt-BR" smtClean="0"/>
              <a:t>20/10/2024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6DF03D-7AFC-47DF-9591-1326FF7AD073}" type="datetime1">
              <a:rPr lang="pt-BR" smtClean="0"/>
              <a:t>20/10/2024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F37908-64F6-4BF1-AEF9-1375A5CF069B}" type="datetime1">
              <a:rPr lang="pt-BR" smtClean="0"/>
              <a:t>20/10/2024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Caixa de texto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sz="800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3" name="Caixa de texto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EB9173-D618-48E2-BAA6-9B20DA9854D6}" type="datetime1">
              <a:rPr lang="pt-BR" smtClean="0"/>
              <a:t>20/10/2024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dirty="0"/>
              <a:t>Clique para editar o texto Mestre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9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dirty="0"/>
              <a:t>Clique para editar o texto Mestre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dirty="0"/>
              <a:t>Clique para editar o texto 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656C95-E4AE-4A94-B561-99A0CE0FFCF1}" type="datetime1">
              <a:rPr lang="pt-BR" smtClean="0"/>
              <a:t>20/10/2024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Image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Imagem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Imagem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0" name="Espaço Reservado para Imagem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Espaço reservado para texto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2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3" name="Espaço Reservado para Imagem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5" name="Espaço reservado para texto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6" name="Espaço reservado para imagem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Espaço reservado para texto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E37451-1E5D-4C34-A14E-8751AAE8ED71}" type="datetime1">
              <a:rPr lang="pt-BR" smtClean="0"/>
              <a:t>20/10/2024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86FF3C-CA41-4B49-8218-6AF2FC913B34}" type="datetime1">
              <a:rPr lang="pt-BR" smtClean="0"/>
              <a:t>20/10/2024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rtlCol="0" anchor="t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E96C44-523A-4872-94D5-24CBDA5A9CC6}" type="datetime1">
              <a:rPr lang="pt-BR" smtClean="0"/>
              <a:t>20/10/2024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CCB403-0313-4A5E-8E36-77BFB7215ED9}" type="datetime1">
              <a:rPr lang="pt-BR" smtClean="0"/>
              <a:t>20/10/2024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7F1835-ADE7-4D9D-BC53-5437D497D352}" type="datetime1">
              <a:rPr lang="pt-BR" smtClean="0"/>
              <a:t>20/10/2024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6C27969-B261-4FC0-A695-A95DDDE99FA1}" type="datetime1">
              <a:rPr lang="pt-BR" smtClean="0"/>
              <a:t>20/10/2024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Imagem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E1FA99-845B-4C70-A7F6-30DFC6887F18}" type="datetime1">
              <a:rPr lang="pt-BR" smtClean="0"/>
              <a:t>20/10/2024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21B2C5-876A-49CE-ABA3-C1DCCF367A6A}" type="datetime1">
              <a:rPr lang="pt-BR" smtClean="0"/>
              <a:t>20/10/2024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D6572E-AB9B-40B1-9767-99FBEEEC4B22}" type="datetime1">
              <a:rPr lang="pt-BR" smtClean="0"/>
              <a:t>20/10/2024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B8ECB5-1E4B-48B5-BE59-C94C33D986AE}" type="datetime1">
              <a:rPr lang="pt-BR" smtClean="0"/>
              <a:t>20/10/2024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dirty="0"/>
              <a:t>Clique no ícone para adicionar uma imagem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8366F3-1C7E-4E4B-910E-50900CEA2133}" type="datetime1">
              <a:rPr lang="pt-BR" smtClean="0"/>
              <a:t>20/10/2024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F9D740CA-AC13-4698-BFA2-D15C37DF415A}" type="datetime1">
              <a:rPr lang="pt-BR" smtClean="0"/>
              <a:t>20/10/2024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xícara, café, comida e bebida&#10;&#10;Descrição gerada automaticamente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 rtlCol="0">
            <a:normAutofit/>
          </a:bodyPr>
          <a:lstStyle/>
          <a:p>
            <a:pPr rtl="0"/>
            <a:r>
              <a:rPr lang="pt-br" sz="7200"/>
              <a:t>Title Lorem Ipsum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 rtlCol="0">
            <a:normAutofit/>
          </a:bodyPr>
          <a:lstStyle/>
          <a:p>
            <a:pPr rtl="0"/>
            <a:r>
              <a:rPr lang="pt-br" sz="2800"/>
              <a:t>Sit Dolor Amet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 rtlCol="0">
            <a:normAutofit/>
          </a:bodyPr>
          <a:lstStyle/>
          <a:p>
            <a:pPr rtl="0"/>
            <a:r>
              <a:rPr lang="pt-br"/>
              <a:t>Title Lorem Ipsum</a:t>
            </a:r>
          </a:p>
        </p:txBody>
      </p:sp>
      <p:graphicFrame>
        <p:nvGraphicFramePr>
          <p:cNvPr id="4" name="Espaço Reservado para Conteúdo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26_TF12214701" id="{5D565F68-5A4C-4385-9096-18BECD4C5627}" vid="{B4809734-240F-4448-8EC4-45DBE2F02D7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{EB4A5AB7-6707-4A3E-89D8-A5E39B1BB89E}tf12214701_win32</Template>
  <TotalTime>0</TotalTime>
  <Words>46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Calibri</vt:lpstr>
      <vt:lpstr>Goudy Old Style</vt:lpstr>
      <vt:lpstr>Wingdings 2</vt:lpstr>
      <vt:lpstr>SlateVTI</vt:lpstr>
      <vt:lpstr>Title Lorem Ipsum</vt:lpstr>
      <vt:lpstr>Title Lorem Ipsum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Cauê Carvalho dos Anjos</dc:creator>
  <cp:lastModifiedBy>Cauê Carvalho dos Anjos</cp:lastModifiedBy>
  <cp:revision>1</cp:revision>
  <dcterms:created xsi:type="dcterms:W3CDTF">2024-10-20T20:18:21Z</dcterms:created>
  <dcterms:modified xsi:type="dcterms:W3CDTF">2024-10-20T20:18:48Z</dcterms:modified>
</cp:coreProperties>
</file>