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48D42-F9C1-4606-9729-14628EA1C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9F3516-BFCC-44C8-914F-368FCAF55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A0DF2-5AC4-4BF7-945B-73E38215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73F7-5B9F-46DD-9227-6329225B6A8F}" type="datetimeFigureOut">
              <a:rPr lang="pt-BR" smtClean="0"/>
              <a:t>18/08/2020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FDB42C-321F-40BE-BB98-D338D0D6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80B23-2356-4C88-8798-1C8DB3D0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846F-5712-4D13-AA77-B01D5335B87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89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E8943-EC5F-4941-B5F9-0E237124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7D3099-B555-4AB3-B009-37AF0C586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DE2D63-2D12-4479-B2E3-F3ED7E1B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73F7-5B9F-46DD-9227-6329225B6A8F}" type="datetimeFigureOut">
              <a:rPr lang="pt-BR" smtClean="0"/>
              <a:t>18/08/2020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78F15C-7312-4B65-84C2-2ED72BA9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00298-6D2D-4972-B283-FD6663F8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846F-5712-4D13-AA77-B01D5335B87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18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9DBA9F-F64C-46DE-B7F0-0CCD5322D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6F810A-1C47-4317-936B-275BBCB33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A15228-0FA8-4708-A4A4-F1733E75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73F7-5B9F-46DD-9227-6329225B6A8F}" type="datetimeFigureOut">
              <a:rPr lang="pt-BR" smtClean="0"/>
              <a:t>18/08/2020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6E7F05-488C-47B4-A8DB-9FDAA620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BA1788-A5A6-4C8E-9454-83FAD5EB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846F-5712-4D13-AA77-B01D5335B87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46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7DAE4-7034-4697-9E34-87BEB6A3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0249D-7F10-4C48-992E-0B1F0716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555E7-DB2F-4D5C-9D93-7452F4BB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73F7-5B9F-46DD-9227-6329225B6A8F}" type="datetimeFigureOut">
              <a:rPr lang="pt-BR" smtClean="0"/>
              <a:t>18/08/2020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76CAEF-8147-4884-89B4-E232D8E3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3031A4-FEF8-435A-8B03-7FB68EAD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846F-5712-4D13-AA77-B01D5335B87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72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51166-A404-45EF-A48A-89896638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7A317E-857F-4FB3-816B-683135E8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004225-06E4-4297-BD52-EAEB9209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73F7-5B9F-46DD-9227-6329225B6A8F}" type="datetimeFigureOut">
              <a:rPr lang="pt-BR" smtClean="0"/>
              <a:t>18/08/2020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D42F1-53A7-489C-9E86-D75D556E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DE42C6-28E3-4A26-9232-F30BCF0D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846F-5712-4D13-AA77-B01D5335B87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28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C57F8-52D0-41AD-A508-CC057CC7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DBF2F-85CE-4FAE-B329-D0DC8F762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DFAC5D-FD3B-490A-B4E8-302AC1705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9C94B1-7E33-40CB-BCF2-34174B5B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73F7-5B9F-46DD-9227-6329225B6A8F}" type="datetimeFigureOut">
              <a:rPr lang="pt-BR" smtClean="0"/>
              <a:t>18/08/2020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3364C2-F651-4373-B941-1D6A3F18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7FC070-24AF-4F0D-9D31-11ABC60C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846F-5712-4D13-AA77-B01D5335B87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719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201E9-01E6-4958-B78A-781B9C15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4332AE-980A-4903-AB57-A1E29F40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926B6A-AE97-40F7-8986-9B38D3983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47AA1D-76B2-4234-A067-E4FB6006C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1671FC-27D6-4DEA-830E-DE0C60713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06A877-0C05-487B-B3AC-FF62D186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73F7-5B9F-46DD-9227-6329225B6A8F}" type="datetimeFigureOut">
              <a:rPr lang="pt-BR" smtClean="0"/>
              <a:t>18/08/2020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A35D55-939A-4B93-A6B6-B3C9821A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8C1989-C02B-4132-BB4C-07C94458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846F-5712-4D13-AA77-B01D5335B87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33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9E340-7D13-475B-9483-9854DD7E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8740B7-F469-4552-8F3E-39159517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73F7-5B9F-46DD-9227-6329225B6A8F}" type="datetimeFigureOut">
              <a:rPr lang="pt-BR" smtClean="0"/>
              <a:t>18/08/2020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77CA88-E9BC-4C43-B0D9-638C7EB8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588126-CE8B-484F-9E18-C7242299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846F-5712-4D13-AA77-B01D5335B87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185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7430C8-DEFE-4E2B-A8F9-76FDAE18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73F7-5B9F-46DD-9227-6329225B6A8F}" type="datetimeFigureOut">
              <a:rPr lang="pt-BR" smtClean="0"/>
              <a:t>18/08/2020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6FF858-FFE3-47B8-B319-FE264919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A2831-190E-471C-B500-A3F86745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846F-5712-4D13-AA77-B01D5335B87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BE18-2EDD-4E51-AC5A-15110C3C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B9DEF-D2D3-4137-9419-F0D48EBD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7852B6-507D-452E-8EF5-DE75D2976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D4DC0E-0505-4062-B163-D54B57A9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73F7-5B9F-46DD-9227-6329225B6A8F}" type="datetimeFigureOut">
              <a:rPr lang="pt-BR" smtClean="0"/>
              <a:t>18/08/2020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03CE1B-5F78-4C6E-AFBE-FD3A76BB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1D049E-423C-42E9-8E13-763F1714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846F-5712-4D13-AA77-B01D5335B87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58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DCA5B-7E35-49E9-BC55-26867291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32818F-B094-44F9-BCF8-6D15A4C6A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E447BD-1C68-4338-84CB-F47BF48F9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85F167-6E06-47AE-B382-55A1B902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73F7-5B9F-46DD-9227-6329225B6A8F}" type="datetimeFigureOut">
              <a:rPr lang="pt-BR" smtClean="0"/>
              <a:t>18/08/2020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FA1F65-08C1-43EB-A87A-A51D2B88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431DF7-6100-44AC-98DE-A7921B8D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846F-5712-4D13-AA77-B01D5335B87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73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006FF5-589C-42E8-886C-51BB2690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9F16DB-CBFF-492B-B26C-E57E40717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1672F1-822A-492C-A30D-2E86FB0DB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73F7-5B9F-46DD-9227-6329225B6A8F}" type="datetimeFigureOut">
              <a:rPr lang="pt-BR" smtClean="0"/>
              <a:t>18/08/2020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374B5C-4BD4-4DDA-9A4F-38DBBD16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51C7C2-6C09-46BB-812D-6B2755638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846F-5712-4D13-AA77-B01D5335B87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910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side the green forest_Ultra HD hipster 4k wallpaper | Forest ...">
            <a:extLst>
              <a:ext uri="{FF2B5EF4-FFF2-40B4-BE49-F238E27FC236}">
                <a16:creationId xmlns:a16="http://schemas.microsoft.com/office/drawing/2014/main" id="{CD2394BA-190E-44EA-B09A-021938E20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A9A070-5CD2-45B0-BFFC-51C6BE45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362" y="2766218"/>
            <a:ext cx="6731276" cy="1325563"/>
          </a:xfrm>
        </p:spPr>
        <p:txBody>
          <a:bodyPr>
            <a:normAutofit fontScale="90000"/>
          </a:bodyPr>
          <a:lstStyle/>
          <a:p>
            <a:r>
              <a:rPr lang="pt-BR" sz="1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CampFire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5EBDFE8-6D34-473E-8B80-6790B092BABC}"/>
              </a:ext>
            </a:extLst>
          </p:cNvPr>
          <p:cNvSpPr txBox="1">
            <a:spLocks/>
          </p:cNvSpPr>
          <p:nvPr/>
        </p:nvSpPr>
        <p:spPr>
          <a:xfrm>
            <a:off x="9257057" y="6267933"/>
            <a:ext cx="2934943" cy="590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Cauê Pontes Virgens</a:t>
            </a:r>
            <a:endParaRPr lang="pt-BR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0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AF280-DF8E-4DB7-A62E-57FC2C121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C09E24-0905-4011-AC86-5B6BEC02D9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8DBF4CA-508D-4C70-B2B5-E767FF14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552450"/>
            <a:ext cx="9467850" cy="57531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762CD72-F6C8-47EB-89E4-05FFFB6C0980}"/>
              </a:ext>
            </a:extLst>
          </p:cNvPr>
          <p:cNvSpPr/>
          <p:nvPr/>
        </p:nvSpPr>
        <p:spPr>
          <a:xfrm>
            <a:off x="6798365" y="2213113"/>
            <a:ext cx="371061" cy="5300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69C6B73-560A-4284-BC20-B06C297747CA}"/>
              </a:ext>
            </a:extLst>
          </p:cNvPr>
          <p:cNvSpPr/>
          <p:nvPr/>
        </p:nvSpPr>
        <p:spPr>
          <a:xfrm>
            <a:off x="1512197" y="1916525"/>
            <a:ext cx="1567484" cy="82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Ler temperatura e umidade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1000315-A533-41F3-B08B-4DB35094138B}"/>
              </a:ext>
            </a:extLst>
          </p:cNvPr>
          <p:cNvSpPr/>
          <p:nvPr/>
        </p:nvSpPr>
        <p:spPr>
          <a:xfrm>
            <a:off x="1512197" y="2835275"/>
            <a:ext cx="1567484" cy="828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Alertar sobre possíveis incêndios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45D7543-9332-4A2F-A534-029AD3C1DB5F}"/>
              </a:ext>
            </a:extLst>
          </p:cNvPr>
          <p:cNvSpPr/>
          <p:nvPr/>
        </p:nvSpPr>
        <p:spPr>
          <a:xfrm>
            <a:off x="5274365" y="2093843"/>
            <a:ext cx="1895061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Arduino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5BE7F3-FD5E-4849-95B4-0B4BDE2C1F86}"/>
              </a:ext>
            </a:extLst>
          </p:cNvPr>
          <p:cNvSpPr/>
          <p:nvPr/>
        </p:nvSpPr>
        <p:spPr>
          <a:xfrm>
            <a:off x="5155097" y="4782617"/>
            <a:ext cx="2014330" cy="64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Dispositivo sonoro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2422FA4-A61D-4C20-A995-69D0B5261AE0}"/>
              </a:ext>
            </a:extLst>
          </p:cNvPr>
          <p:cNvSpPr/>
          <p:nvPr/>
        </p:nvSpPr>
        <p:spPr>
          <a:xfrm>
            <a:off x="3160643" y="2339354"/>
            <a:ext cx="1567484" cy="1089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Exibir gráficos das media de temperatura/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umidade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6D31450-E96C-4EDA-8591-4223EE19F78F}"/>
              </a:ext>
            </a:extLst>
          </p:cNvPr>
          <p:cNvSpPr/>
          <p:nvPr/>
        </p:nvSpPr>
        <p:spPr>
          <a:xfrm>
            <a:off x="5274366" y="3464459"/>
            <a:ext cx="1895060" cy="6493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509C801-13F9-4384-94A4-D1F9443CBF5A}"/>
              </a:ext>
            </a:extLst>
          </p:cNvPr>
          <p:cNvSpPr/>
          <p:nvPr/>
        </p:nvSpPr>
        <p:spPr>
          <a:xfrm>
            <a:off x="8105152" y="2357576"/>
            <a:ext cx="1895061" cy="833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Poder diminuir os casos de incêndios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17578F6-5C69-414F-9881-D108E85EFB22}"/>
              </a:ext>
            </a:extLst>
          </p:cNvPr>
          <p:cNvSpPr/>
          <p:nvPr/>
        </p:nvSpPr>
        <p:spPr>
          <a:xfrm>
            <a:off x="8117681" y="4741895"/>
            <a:ext cx="1895061" cy="8289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Poder agir antes de acontecer um incêndio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40E1CA0-964B-4B17-A035-92915550942D}"/>
              </a:ext>
            </a:extLst>
          </p:cNvPr>
          <p:cNvSpPr/>
          <p:nvPr/>
        </p:nvSpPr>
        <p:spPr>
          <a:xfrm>
            <a:off x="8117683" y="3583404"/>
            <a:ext cx="1895060" cy="8289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Visualizar os resultados facilmente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D3A34F6-2A61-467C-B9B0-FC007F284B9A}"/>
              </a:ext>
            </a:extLst>
          </p:cNvPr>
          <p:cNvSpPr/>
          <p:nvPr/>
        </p:nvSpPr>
        <p:spPr>
          <a:xfrm>
            <a:off x="2116724" y="4216622"/>
            <a:ext cx="1798568" cy="11273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Donos de áreas de reflores reflorestamento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15CD413-A50B-4B97-9378-71EE8643633B}"/>
              </a:ext>
            </a:extLst>
          </p:cNvPr>
          <p:cNvSpPr/>
          <p:nvPr/>
        </p:nvSpPr>
        <p:spPr>
          <a:xfrm>
            <a:off x="2116724" y="5430110"/>
            <a:ext cx="1798568" cy="7320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Donos de plantações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664B007-84E2-4ADB-866A-83AF02A67ABC}"/>
              </a:ext>
            </a:extLst>
          </p:cNvPr>
          <p:cNvSpPr/>
          <p:nvPr/>
        </p:nvSpPr>
        <p:spPr>
          <a:xfrm>
            <a:off x="6096000" y="2595217"/>
            <a:ext cx="1328944" cy="64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DTH11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C7C3DEB-7F92-4A48-95EA-3FA578F89CD0}"/>
              </a:ext>
            </a:extLst>
          </p:cNvPr>
          <p:cNvSpPr txBox="1"/>
          <p:nvPr/>
        </p:nvSpPr>
        <p:spPr>
          <a:xfrm>
            <a:off x="3548268" y="822055"/>
            <a:ext cx="534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Controle de temperatura e umidade florestal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F37B065-9233-4040-B402-0E50302470ED}"/>
              </a:ext>
            </a:extLst>
          </p:cNvPr>
          <p:cNvSpPr/>
          <p:nvPr/>
        </p:nvSpPr>
        <p:spPr>
          <a:xfrm>
            <a:off x="6096000" y="3914379"/>
            <a:ext cx="1334121" cy="6493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Node.js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7AE3D29-25F4-43D4-AC94-AFF1D35E8DCA}"/>
              </a:ext>
            </a:extLst>
          </p:cNvPr>
          <p:cNvSpPr/>
          <p:nvPr/>
        </p:nvSpPr>
        <p:spPr>
          <a:xfrm>
            <a:off x="6096000" y="5257800"/>
            <a:ext cx="1334121" cy="6474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Buzzer</a:t>
            </a:r>
          </a:p>
        </p:txBody>
      </p:sp>
    </p:spTree>
    <p:extLst>
      <p:ext uri="{BB962C8B-B14F-4D97-AF65-F5344CB8AC3E}">
        <p14:creationId xmlns:p14="http://schemas.microsoft.com/office/powerpoint/2010/main" val="55883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CampFire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7</cp:revision>
  <dcterms:created xsi:type="dcterms:W3CDTF">2020-08-18T23:29:54Z</dcterms:created>
  <dcterms:modified xsi:type="dcterms:W3CDTF">2020-08-19T00:32:31Z</dcterms:modified>
</cp:coreProperties>
</file>