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9"/>
  </p:notesMasterIdLst>
  <p:handoutMasterIdLst>
    <p:handoutMasterId r:id="rId10"/>
  </p:handoutMasterIdLst>
  <p:sldIdLst>
    <p:sldId id="256" r:id="rId4"/>
    <p:sldId id="321" r:id="rId5"/>
    <p:sldId id="346" r:id="rId6"/>
    <p:sldId id="344" r:id="rId7"/>
    <p:sldId id="345" r:id="rId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 showGuides="1">
      <p:cViewPr varScale="1">
        <p:scale>
          <a:sx n="61" d="100"/>
          <a:sy n="61" d="100"/>
        </p:scale>
        <p:origin x="834" y="78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13/08/2020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GRUPO &lt;NOME DO GRUPO&gt;</a:t>
            </a:r>
          </a:p>
          <a:p>
            <a:pPr algn="just"/>
            <a:endParaRPr lang="pt-BR" sz="2400" b="1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01201003 / Alexandre Diogo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01201011 / Cauê Pontes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01201135 / Matheus Juan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Atividade 01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Reunião de Retrospectiva da Sprint Passada (Grupos Antigos)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não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Plano de Ação para este semestre.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431764" y="233024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CAMPFIRE – REUNIÃO DE RETROSPECTIVA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59356" y="1980431"/>
            <a:ext cx="2345690" cy="110469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PROCASTINAÇÃO DE ALGUNS INTEGRANTES DO GRUPO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12382" y="3630723"/>
            <a:ext cx="2371245" cy="110469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CONHECIMENTO DAS MATÉRIAS APLICADAS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641366" y="1918611"/>
            <a:ext cx="2401274" cy="1252138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COMPROMETIMENTO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657370" y="3636615"/>
            <a:ext cx="2385270" cy="1252138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PRAZO CURTO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12382" y="5340234"/>
            <a:ext cx="2371243" cy="110469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FALTAS NAS REUNIÕES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459888" y="1967821"/>
            <a:ext cx="2346655" cy="120292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ENTREGA DE RESULTADOS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459888" y="3608613"/>
            <a:ext cx="2346654" cy="125213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DEDICAÇÃO DOS INTEGRANTES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5EFE896-D50F-45D0-A8E0-0206D0F8B1A5}"/>
              </a:ext>
            </a:extLst>
          </p:cNvPr>
          <p:cNvSpPr/>
          <p:nvPr/>
        </p:nvSpPr>
        <p:spPr>
          <a:xfrm>
            <a:off x="4657370" y="5336805"/>
            <a:ext cx="2385270" cy="1252138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APRESENTAÇÃO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39F4F8-74B3-4AE0-ADF5-39EAAE610ED8}"/>
              </a:ext>
            </a:extLst>
          </p:cNvPr>
          <p:cNvSpPr/>
          <p:nvPr/>
        </p:nvSpPr>
        <p:spPr>
          <a:xfrm>
            <a:off x="7235038" y="1980431"/>
            <a:ext cx="1622673" cy="1190318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PERDA DE ARQUIVOS</a:t>
            </a:r>
          </a:p>
        </p:txBody>
      </p:sp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CAMPFIRE – PLANO DE 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201195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30337D8-7BCA-4A48-A4F9-4A2F7E650531}"/>
              </a:ext>
            </a:extLst>
          </p:cNvPr>
          <p:cNvSpPr/>
          <p:nvPr/>
        </p:nvSpPr>
        <p:spPr>
          <a:xfrm>
            <a:off x="240755" y="1980431"/>
            <a:ext cx="2345690" cy="110469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CUMPRIR COM OS PRAZOS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611123-7A23-4AB1-A54F-3F453433C63E}"/>
              </a:ext>
            </a:extLst>
          </p:cNvPr>
          <p:cNvSpPr/>
          <p:nvPr/>
        </p:nvSpPr>
        <p:spPr>
          <a:xfrm>
            <a:off x="240755" y="3630723"/>
            <a:ext cx="2371245" cy="110469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CONHECIMENTO DAS MATÉRIAS APLICADAS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8601CD-470A-406E-BD30-248721EFC259}"/>
              </a:ext>
            </a:extLst>
          </p:cNvPr>
          <p:cNvSpPr/>
          <p:nvPr/>
        </p:nvSpPr>
        <p:spPr>
          <a:xfrm>
            <a:off x="240755" y="5340234"/>
            <a:ext cx="2371243" cy="110469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FALTAS NAS REUNIÕES SEMANAIS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394982-E003-4318-824D-30A173316FB8}"/>
              </a:ext>
            </a:extLst>
          </p:cNvPr>
          <p:cNvSpPr/>
          <p:nvPr/>
        </p:nvSpPr>
        <p:spPr>
          <a:xfrm>
            <a:off x="2224657" y="1626143"/>
            <a:ext cx="1882942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CONVERSAR COM O INTEGRANTE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7A6AEBE-E9C1-47B8-93FC-AE50C7D47C63}"/>
              </a:ext>
            </a:extLst>
          </p:cNvPr>
          <p:cNvSpPr/>
          <p:nvPr/>
        </p:nvSpPr>
        <p:spPr>
          <a:xfrm>
            <a:off x="4641365" y="1918611"/>
            <a:ext cx="2409263" cy="82372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COMPROMETIMENTO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D69206B-082B-4C80-89F0-67D34A3627F7}"/>
              </a:ext>
            </a:extLst>
          </p:cNvPr>
          <p:cNvSpPr/>
          <p:nvPr/>
        </p:nvSpPr>
        <p:spPr>
          <a:xfrm>
            <a:off x="4657370" y="3135704"/>
            <a:ext cx="2329221" cy="822356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PRAZO CURTO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7B95C9E-72BC-4913-98DE-4EDF6F424434}"/>
              </a:ext>
            </a:extLst>
          </p:cNvPr>
          <p:cNvSpPr/>
          <p:nvPr/>
        </p:nvSpPr>
        <p:spPr>
          <a:xfrm>
            <a:off x="4605403" y="4391319"/>
            <a:ext cx="2445223" cy="822356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APRESENTAÇÃO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F95515B-9561-4B49-9AB9-45D28924D47A}"/>
              </a:ext>
            </a:extLst>
          </p:cNvPr>
          <p:cNvSpPr/>
          <p:nvPr/>
        </p:nvSpPr>
        <p:spPr>
          <a:xfrm>
            <a:off x="9459888" y="1967821"/>
            <a:ext cx="2346655" cy="120292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ENTREGA DE RESULTADOS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BDD84AD-3919-44BC-9C28-B43D349215A5}"/>
              </a:ext>
            </a:extLst>
          </p:cNvPr>
          <p:cNvSpPr/>
          <p:nvPr/>
        </p:nvSpPr>
        <p:spPr>
          <a:xfrm>
            <a:off x="9357931" y="4735416"/>
            <a:ext cx="2346654" cy="125213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DEDICAÇÃO DOS INTEGRANTES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2BFD9FC-A3DA-40D2-8268-9BBE318D7896}"/>
              </a:ext>
            </a:extLst>
          </p:cNvPr>
          <p:cNvSpPr/>
          <p:nvPr/>
        </p:nvSpPr>
        <p:spPr>
          <a:xfrm>
            <a:off x="2224657" y="3460446"/>
            <a:ext cx="1789346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RELATÓRIO DE ATIVIDADES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45E2617-48D2-45E2-AB49-C143BF2B5848}"/>
              </a:ext>
            </a:extLst>
          </p:cNvPr>
          <p:cNvSpPr/>
          <p:nvPr/>
        </p:nvSpPr>
        <p:spPr>
          <a:xfrm>
            <a:off x="2224656" y="5220791"/>
            <a:ext cx="1882941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 ORGANIZAÇÃO DO TEMPO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3B53BC7-7664-4AF7-BBF7-372D2278630A}"/>
              </a:ext>
            </a:extLst>
          </p:cNvPr>
          <p:cNvSpPr/>
          <p:nvPr/>
        </p:nvSpPr>
        <p:spPr>
          <a:xfrm>
            <a:off x="6741071" y="1692399"/>
            <a:ext cx="180044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DEDICAR MAIS TEMPO  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CB2ACDB-622B-477E-B5A1-A742A6ABF1EC}"/>
              </a:ext>
            </a:extLst>
          </p:cNvPr>
          <p:cNvSpPr/>
          <p:nvPr/>
        </p:nvSpPr>
        <p:spPr>
          <a:xfrm>
            <a:off x="6829377" y="2834939"/>
            <a:ext cx="1734557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ORGANIZÇÃO DAS TAREFAS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48CD4DAD-75DB-4BB0-8CCF-B9113ED49FFE}"/>
              </a:ext>
            </a:extLst>
          </p:cNvPr>
          <p:cNvSpPr/>
          <p:nvPr/>
        </p:nvSpPr>
        <p:spPr>
          <a:xfrm>
            <a:off x="6834670" y="4735416"/>
            <a:ext cx="1734555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 PRANEJAMENTO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364C2844-7FC5-4D53-B2A8-053DC8462C04}"/>
              </a:ext>
            </a:extLst>
          </p:cNvPr>
          <p:cNvSpPr/>
          <p:nvPr/>
        </p:nvSpPr>
        <p:spPr>
          <a:xfrm>
            <a:off x="11509792" y="1955383"/>
            <a:ext cx="1723250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 EMPENHO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8C43672B-53DC-4DE3-AB96-12C7C52D8BF6}"/>
              </a:ext>
            </a:extLst>
          </p:cNvPr>
          <p:cNvSpPr/>
          <p:nvPr/>
        </p:nvSpPr>
        <p:spPr>
          <a:xfrm>
            <a:off x="11554140" y="4539667"/>
            <a:ext cx="1634555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 FOCO NOS INTREGAVEIS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754842B-436B-472E-965A-BFC1A86051B9}"/>
              </a:ext>
            </a:extLst>
          </p:cNvPr>
          <p:cNvSpPr/>
          <p:nvPr/>
        </p:nvSpPr>
        <p:spPr>
          <a:xfrm>
            <a:off x="2224657" y="2577389"/>
            <a:ext cx="1882942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DESCENTRALIZAR AS ATIVIDADES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74FF073-DF69-4026-BADD-4897CD8D32B1}"/>
              </a:ext>
            </a:extLst>
          </p:cNvPr>
          <p:cNvSpPr/>
          <p:nvPr/>
        </p:nvSpPr>
        <p:spPr>
          <a:xfrm>
            <a:off x="6806948" y="3637875"/>
            <a:ext cx="1734557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COMUNICÇÃO COM O GRUPO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F260922-ECDD-472E-AA7B-265B7719DC50}"/>
              </a:ext>
            </a:extLst>
          </p:cNvPr>
          <p:cNvSpPr/>
          <p:nvPr/>
        </p:nvSpPr>
        <p:spPr>
          <a:xfrm>
            <a:off x="4641365" y="5529307"/>
            <a:ext cx="2417281" cy="91562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PERDA DE ARQUIVOS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45F43076-0041-4B19-B638-7C4F57742517}"/>
              </a:ext>
            </a:extLst>
          </p:cNvPr>
          <p:cNvSpPr/>
          <p:nvPr/>
        </p:nvSpPr>
        <p:spPr>
          <a:xfrm>
            <a:off x="6834670" y="6151944"/>
            <a:ext cx="1734555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BACKUP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B209331B-7C75-4C55-A9FD-C949B07E3A9F}"/>
              </a:ext>
            </a:extLst>
          </p:cNvPr>
          <p:cNvSpPr/>
          <p:nvPr/>
        </p:nvSpPr>
        <p:spPr>
          <a:xfrm>
            <a:off x="9132292" y="2918469"/>
            <a:ext cx="2346653" cy="99614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MELHORAR A COMUNICAÇÃO COM OS INTEGRANTES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1FCD50AD-96C1-40EE-8B8F-BDBAC8F5D7A4}"/>
              </a:ext>
            </a:extLst>
          </p:cNvPr>
          <p:cNvSpPr/>
          <p:nvPr/>
        </p:nvSpPr>
        <p:spPr>
          <a:xfrm>
            <a:off x="11509792" y="5572395"/>
            <a:ext cx="1634555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MELHORAR 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</TotalTime>
  <Words>177</Words>
  <Application>Microsoft Office PowerPoint</Application>
  <PresentationFormat>Personalizar</PresentationFormat>
  <Paragraphs>59</Paragraphs>
  <Slides>5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Exo 2</vt:lpstr>
      <vt:lpstr>MV Boli</vt:lpstr>
      <vt:lpstr>Simplon BP Medium</vt:lpstr>
      <vt:lpstr>Simplon BP Regular</vt:lpstr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user</cp:lastModifiedBy>
  <cp:revision>192</cp:revision>
  <dcterms:created xsi:type="dcterms:W3CDTF">2016-12-01T16:19:35Z</dcterms:created>
  <dcterms:modified xsi:type="dcterms:W3CDTF">2020-08-13T23:41:53Z</dcterms:modified>
</cp:coreProperties>
</file>