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8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1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9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5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5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1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6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0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6D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541B26-01B9-4848-8819-6464C191C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3275"/>
            <a:ext cx="6396204" cy="662542"/>
          </a:xfrm>
        </p:spPr>
        <p:txBody>
          <a:bodyPr anchor="ctr">
            <a:norm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Ra: 01201011</a:t>
            </a:r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App Discord - Assuntos da Internet">
            <a:extLst>
              <a:ext uri="{FF2B5EF4-FFF2-40B4-BE49-F238E27FC236}">
                <a16:creationId xmlns:a16="http://schemas.microsoft.com/office/drawing/2014/main" id="{F0FF0683-6A42-4031-B350-E14104A1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1731" y="2942468"/>
            <a:ext cx="6543944" cy="34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55D1F434-557D-4C8D-A927-B0E195B58F6B}"/>
              </a:ext>
            </a:extLst>
          </p:cNvPr>
          <p:cNvSpPr txBox="1">
            <a:spLocks/>
          </p:cNvSpPr>
          <p:nvPr/>
        </p:nvSpPr>
        <p:spPr>
          <a:xfrm>
            <a:off x="2895601" y="1026088"/>
            <a:ext cx="6396204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Cauê Pontes Virgens</a:t>
            </a:r>
          </a:p>
        </p:txBody>
      </p:sp>
    </p:spTree>
    <p:extLst>
      <p:ext uri="{BB962C8B-B14F-4D97-AF65-F5344CB8AC3E}">
        <p14:creationId xmlns:p14="http://schemas.microsoft.com/office/powerpoint/2010/main" val="28615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6D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C60061-BD96-4977-9095-D1C4BF69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95" y="754195"/>
            <a:ext cx="9515061" cy="534961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2DE71F4-F76B-4CBF-98CF-1BE9BE5F475C}"/>
              </a:ext>
            </a:extLst>
          </p:cNvPr>
          <p:cNvSpPr/>
          <p:nvPr/>
        </p:nvSpPr>
        <p:spPr>
          <a:xfrm>
            <a:off x="9448800" y="1281101"/>
            <a:ext cx="2385391" cy="24895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3F1AC40-4AC2-4093-ACA8-EA0A080A8761}"/>
              </a:ext>
            </a:extLst>
          </p:cNvPr>
          <p:cNvSpPr/>
          <p:nvPr/>
        </p:nvSpPr>
        <p:spPr>
          <a:xfrm>
            <a:off x="4618383" y="1281100"/>
            <a:ext cx="4737652" cy="24895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5129BF2A-A024-40B4-B779-E8B0D5F65BE4}"/>
              </a:ext>
            </a:extLst>
          </p:cNvPr>
          <p:cNvSpPr/>
          <p:nvPr/>
        </p:nvSpPr>
        <p:spPr>
          <a:xfrm>
            <a:off x="9708665" y="3542923"/>
            <a:ext cx="609600" cy="857693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B011669-DBAA-4D43-9EF0-DB7A8F45B42F}"/>
              </a:ext>
            </a:extLst>
          </p:cNvPr>
          <p:cNvSpPr/>
          <p:nvPr/>
        </p:nvSpPr>
        <p:spPr>
          <a:xfrm>
            <a:off x="2915479" y="1894149"/>
            <a:ext cx="1610140" cy="302122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EA0928E4-6441-45FB-9529-17B1AD91EDC5}"/>
              </a:ext>
            </a:extLst>
          </p:cNvPr>
          <p:cNvSpPr/>
          <p:nvPr/>
        </p:nvSpPr>
        <p:spPr>
          <a:xfrm>
            <a:off x="4250636" y="4062449"/>
            <a:ext cx="1020417" cy="647223"/>
          </a:xfrm>
          <a:prstGeom prst="curved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Seta: Curva para a Direita 16">
            <a:extLst>
              <a:ext uri="{FF2B5EF4-FFF2-40B4-BE49-F238E27FC236}">
                <a16:creationId xmlns:a16="http://schemas.microsoft.com/office/drawing/2014/main" id="{8E831354-4BB5-4738-BB91-A2D20B8A9BD2}"/>
              </a:ext>
            </a:extLst>
          </p:cNvPr>
          <p:cNvSpPr/>
          <p:nvPr/>
        </p:nvSpPr>
        <p:spPr>
          <a:xfrm>
            <a:off x="6410738" y="3456138"/>
            <a:ext cx="609600" cy="857693"/>
          </a:xfrm>
          <a:prstGeom prst="curved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2A4E3DF-9DBC-4274-9017-B4FD5F90053D}"/>
              </a:ext>
            </a:extLst>
          </p:cNvPr>
          <p:cNvSpPr/>
          <p:nvPr/>
        </p:nvSpPr>
        <p:spPr>
          <a:xfrm>
            <a:off x="2427166" y="875377"/>
            <a:ext cx="459792" cy="255362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Seta: Curva para a Direita 19">
            <a:extLst>
              <a:ext uri="{FF2B5EF4-FFF2-40B4-BE49-F238E27FC236}">
                <a16:creationId xmlns:a16="http://schemas.microsoft.com/office/drawing/2014/main" id="{FA24E07C-9B4A-4499-B02E-28B0E9A99AB6}"/>
              </a:ext>
            </a:extLst>
          </p:cNvPr>
          <p:cNvSpPr/>
          <p:nvPr/>
        </p:nvSpPr>
        <p:spPr>
          <a:xfrm rot="5400000">
            <a:off x="1923415" y="2460398"/>
            <a:ext cx="609600" cy="857693"/>
          </a:xfrm>
          <a:prstGeom prst="curv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B8E292-466B-40A3-B5E5-1D8573B4C534}"/>
              </a:ext>
            </a:extLst>
          </p:cNvPr>
          <p:cNvSpPr txBox="1"/>
          <p:nvPr/>
        </p:nvSpPr>
        <p:spPr>
          <a:xfrm>
            <a:off x="459067" y="3371606"/>
            <a:ext cx="172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você tem acesso a todos o servidores que você esta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FBE9A2A-9C0D-4275-9105-049A42029530}"/>
              </a:ext>
            </a:extLst>
          </p:cNvPr>
          <p:cNvSpPr txBox="1"/>
          <p:nvPr/>
        </p:nvSpPr>
        <p:spPr>
          <a:xfrm>
            <a:off x="4717774" y="4806574"/>
            <a:ext cx="238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ver todas suas conversas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0E1A2C-8B7A-4FE8-9AF5-F931E65598EE}"/>
              </a:ext>
            </a:extLst>
          </p:cNvPr>
          <p:cNvSpPr txBox="1"/>
          <p:nvPr/>
        </p:nvSpPr>
        <p:spPr>
          <a:xfrm>
            <a:off x="7113103" y="4000626"/>
            <a:ext cx="2385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ver tudo que seus amigos então fazendo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4BB4C2E-0C69-4668-ABA1-E3615B5115C7}"/>
              </a:ext>
            </a:extLst>
          </p:cNvPr>
          <p:cNvSpPr txBox="1"/>
          <p:nvPr/>
        </p:nvSpPr>
        <p:spPr>
          <a:xfrm>
            <a:off x="10374073" y="3786185"/>
            <a:ext cx="1540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é exibido todas as atividades que estão acontecendo</a:t>
            </a:r>
          </a:p>
        </p:txBody>
      </p:sp>
    </p:spTree>
    <p:extLst>
      <p:ext uri="{BB962C8B-B14F-4D97-AF65-F5344CB8AC3E}">
        <p14:creationId xmlns:p14="http://schemas.microsoft.com/office/powerpoint/2010/main" val="320066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6D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B8E292-466B-40A3-B5E5-1D8573B4C534}"/>
              </a:ext>
            </a:extLst>
          </p:cNvPr>
          <p:cNvSpPr txBox="1"/>
          <p:nvPr/>
        </p:nvSpPr>
        <p:spPr>
          <a:xfrm>
            <a:off x="347155" y="3380004"/>
            <a:ext cx="172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você tem acesso a todos o servidores que você esta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28163C-2D00-4646-B9A5-A876ACAD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24" y="966272"/>
            <a:ext cx="9736815" cy="547428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98109DF-2554-4581-A287-1FEA84B03CF5}"/>
              </a:ext>
            </a:extLst>
          </p:cNvPr>
          <p:cNvSpPr/>
          <p:nvPr/>
        </p:nvSpPr>
        <p:spPr>
          <a:xfrm>
            <a:off x="2273699" y="1000909"/>
            <a:ext cx="459792" cy="255362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Seta: Curva para a Direita 4">
            <a:extLst>
              <a:ext uri="{FF2B5EF4-FFF2-40B4-BE49-F238E27FC236}">
                <a16:creationId xmlns:a16="http://schemas.microsoft.com/office/drawing/2014/main" id="{98A6335E-2382-4BF2-B9D4-A8E8AB388AA1}"/>
              </a:ext>
            </a:extLst>
          </p:cNvPr>
          <p:cNvSpPr/>
          <p:nvPr/>
        </p:nvSpPr>
        <p:spPr>
          <a:xfrm rot="5400000">
            <a:off x="1765137" y="2448986"/>
            <a:ext cx="609600" cy="857693"/>
          </a:xfrm>
          <a:prstGeom prst="curv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1FFEA3A-0CD0-4285-83B7-28CB4FB09A04}"/>
              </a:ext>
            </a:extLst>
          </p:cNvPr>
          <p:cNvSpPr/>
          <p:nvPr/>
        </p:nvSpPr>
        <p:spPr>
          <a:xfrm>
            <a:off x="2755766" y="1519619"/>
            <a:ext cx="1610140" cy="203491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Seta: Curva para Baixo 8">
            <a:extLst>
              <a:ext uri="{FF2B5EF4-FFF2-40B4-BE49-F238E27FC236}">
                <a16:creationId xmlns:a16="http://schemas.microsoft.com/office/drawing/2014/main" id="{E8631317-F343-4EF2-A09D-0C2C35C80C07}"/>
              </a:ext>
            </a:extLst>
          </p:cNvPr>
          <p:cNvSpPr/>
          <p:nvPr/>
        </p:nvSpPr>
        <p:spPr>
          <a:xfrm rot="4962485">
            <a:off x="3436379" y="3294337"/>
            <a:ext cx="1020417" cy="647223"/>
          </a:xfrm>
          <a:prstGeom prst="curved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F1B7BC-D57B-4DB7-8A74-6182D384BA42}"/>
              </a:ext>
            </a:extLst>
          </p:cNvPr>
          <p:cNvSpPr txBox="1"/>
          <p:nvPr/>
        </p:nvSpPr>
        <p:spPr>
          <a:xfrm>
            <a:off x="2353876" y="3797280"/>
            <a:ext cx="161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tem acesso aos canais de voz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A4CB50F-4F2E-41C5-9601-59890644FFA2}"/>
              </a:ext>
            </a:extLst>
          </p:cNvPr>
          <p:cNvSpPr/>
          <p:nvPr/>
        </p:nvSpPr>
        <p:spPr>
          <a:xfrm>
            <a:off x="4438107" y="1049929"/>
            <a:ext cx="4737652" cy="45292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Seta: Curva para a Direita 15">
            <a:extLst>
              <a:ext uri="{FF2B5EF4-FFF2-40B4-BE49-F238E27FC236}">
                <a16:creationId xmlns:a16="http://schemas.microsoft.com/office/drawing/2014/main" id="{95520E9E-60E2-44A5-8780-AF2A3434268F}"/>
              </a:ext>
            </a:extLst>
          </p:cNvPr>
          <p:cNvSpPr/>
          <p:nvPr/>
        </p:nvSpPr>
        <p:spPr>
          <a:xfrm rot="15814795">
            <a:off x="9052446" y="4799477"/>
            <a:ext cx="609600" cy="857693"/>
          </a:xfrm>
          <a:prstGeom prst="curved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E744BC-BD4C-47F3-8F96-F496E4E62A30}"/>
              </a:ext>
            </a:extLst>
          </p:cNvPr>
          <p:cNvSpPr txBox="1"/>
          <p:nvPr/>
        </p:nvSpPr>
        <p:spPr>
          <a:xfrm>
            <a:off x="9247960" y="4075698"/>
            <a:ext cx="238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tem acesso ao canal de texto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A6B7B3F-635C-4F5B-BD16-142A42F1C9ED}"/>
              </a:ext>
            </a:extLst>
          </p:cNvPr>
          <p:cNvSpPr/>
          <p:nvPr/>
        </p:nvSpPr>
        <p:spPr>
          <a:xfrm>
            <a:off x="9357246" y="1032943"/>
            <a:ext cx="2552005" cy="4866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Seta: Curva para a Direita 32">
            <a:extLst>
              <a:ext uri="{FF2B5EF4-FFF2-40B4-BE49-F238E27FC236}">
                <a16:creationId xmlns:a16="http://schemas.microsoft.com/office/drawing/2014/main" id="{07814D60-AAB1-4B20-B481-DEC87066DB77}"/>
              </a:ext>
            </a:extLst>
          </p:cNvPr>
          <p:cNvSpPr/>
          <p:nvPr/>
        </p:nvSpPr>
        <p:spPr>
          <a:xfrm rot="21350271">
            <a:off x="9319235" y="1341858"/>
            <a:ext cx="609600" cy="857693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5AFF897-31DC-4414-85A7-E6028DCA162C}"/>
              </a:ext>
            </a:extLst>
          </p:cNvPr>
          <p:cNvSpPr txBox="1"/>
          <p:nvPr/>
        </p:nvSpPr>
        <p:spPr>
          <a:xfrm>
            <a:off x="10203416" y="1661665"/>
            <a:ext cx="1540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é possível ver todas as notificações</a:t>
            </a:r>
          </a:p>
        </p:txBody>
      </p:sp>
    </p:spTree>
    <p:extLst>
      <p:ext uri="{BB962C8B-B14F-4D97-AF65-F5344CB8AC3E}">
        <p14:creationId xmlns:p14="http://schemas.microsoft.com/office/powerpoint/2010/main" val="286270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6D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A193E3-D317-404E-8B7D-52E4E746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81" y="366315"/>
            <a:ext cx="6261238" cy="61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9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6D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720534-F245-49F9-AA35-15E42A8F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07" y="447571"/>
            <a:ext cx="5847986" cy="59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2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6D8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App Discord - Assuntos da Internet">
            <a:extLst>
              <a:ext uri="{FF2B5EF4-FFF2-40B4-BE49-F238E27FC236}">
                <a16:creationId xmlns:a16="http://schemas.microsoft.com/office/drawing/2014/main" id="{F0FF0683-6A42-4031-B350-E14104A1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1731" y="2942468"/>
            <a:ext cx="6543944" cy="34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37A05D7-AB6F-428F-9E90-78873DD38276}"/>
              </a:ext>
            </a:extLst>
          </p:cNvPr>
          <p:cNvSpPr/>
          <p:nvPr/>
        </p:nvSpPr>
        <p:spPr>
          <a:xfrm>
            <a:off x="3617843" y="1258957"/>
            <a:ext cx="4784035" cy="1086678"/>
          </a:xfrm>
          <a:prstGeom prst="rect">
            <a:avLst/>
          </a:prstGeom>
          <a:solidFill>
            <a:srgbClr val="6D84DA"/>
          </a:solidFill>
          <a:ln>
            <a:solidFill>
              <a:srgbClr val="6D8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02317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Modern Love</vt:lpstr>
      <vt:lpstr>The Hand</vt:lpstr>
      <vt:lpstr>SketchyVTI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9</cp:revision>
  <dcterms:created xsi:type="dcterms:W3CDTF">2020-10-27T22:09:58Z</dcterms:created>
  <dcterms:modified xsi:type="dcterms:W3CDTF">2020-11-03T21:46:24Z</dcterms:modified>
</cp:coreProperties>
</file>