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10.png" ContentType="image/png"/>
  <Override PartName="/ppt/media/image24.png" ContentType="image/png"/>
  <Override PartName="/ppt/media/image9.png" ContentType="image/png"/>
  <Override PartName="/ppt/media/image23.png" ContentType="image/png"/>
  <Override PartName="/ppt/media/image8.png" ContentType="image/png"/>
  <Override PartName="/ppt/media/image5.jpeg" ContentType="image/jpe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39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nos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no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no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no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no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no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9ECD544-674D-467F-9833-A796C5F0A5B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no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n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1 - Transmite eventos do norma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2 - Responde a pedidos de uma aplicação externa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B52EC8E-3290-4983-B001-8F527A8837B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2B4C41D-8792-4884-AD25-0A797E95C3B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Ponto a ponto – se houver mais do que um consumidor, só um deles recebe a mensagem.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Publica-ubscreve – todos os consumidores recebem a mensagem enviada.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E4E40DA-BE0F-42A6-B419-B536E36CEEC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do we communicate with another system if the message originator does not have all the required data items available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E174199-800D-4C0A-B91B-1113DFB5959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Enterprise Integration Patterns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Spring-integration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95640" y="3976560"/>
            <a:ext cx="8228880" cy="226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Tipo especial de Router que remove mensagens indesejáveis de um canal através de um critério definido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Picture 10" descr=""/>
          <p:cNvPicPr/>
          <p:nvPr/>
        </p:nvPicPr>
        <p:blipFill>
          <a:blip r:embed="rId1"/>
          <a:stretch/>
        </p:blipFill>
        <p:spPr>
          <a:xfrm>
            <a:off x="3420000" y="1412640"/>
            <a:ext cx="2406240" cy="1871640"/>
          </a:xfrm>
          <a:prstGeom prst="rect">
            <a:avLst/>
          </a:prstGeom>
          <a:ln>
            <a:noFill/>
          </a:ln>
        </p:spPr>
      </p:pic>
      <p:pic>
        <p:nvPicPr>
          <p:cNvPr id="154" name="Picture 3" descr=""/>
          <p:cNvPicPr/>
          <p:nvPr/>
        </p:nvPicPr>
        <p:blipFill>
          <a:blip r:embed="rId2"/>
          <a:stretch/>
        </p:blipFill>
        <p:spPr>
          <a:xfrm>
            <a:off x="1917000" y="2012400"/>
            <a:ext cx="1142280" cy="672480"/>
          </a:xfrm>
          <a:prstGeom prst="rect">
            <a:avLst/>
          </a:prstGeom>
          <a:ln>
            <a:noFill/>
          </a:ln>
        </p:spPr>
      </p:pic>
      <p:pic>
        <p:nvPicPr>
          <p:cNvPr id="155" name="Picture 3" descr=""/>
          <p:cNvPicPr/>
          <p:nvPr/>
        </p:nvPicPr>
        <p:blipFill>
          <a:blip r:embed="rId3"/>
          <a:stretch/>
        </p:blipFill>
        <p:spPr>
          <a:xfrm>
            <a:off x="6156000" y="2012400"/>
            <a:ext cx="1142280" cy="67248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5826960" y="2349000"/>
            <a:ext cx="328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3060000" y="2349000"/>
            <a:ext cx="35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5"/>
          <p:cNvSpPr/>
          <p:nvPr/>
        </p:nvSpPr>
        <p:spPr>
          <a:xfrm>
            <a:off x="611640" y="1886040"/>
            <a:ext cx="935280" cy="92520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 flipV="1">
            <a:off x="1547640" y="2347560"/>
            <a:ext cx="368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7"/>
          <p:cNvSpPr/>
          <p:nvPr/>
        </p:nvSpPr>
        <p:spPr>
          <a:xfrm>
            <a:off x="4716000" y="2863080"/>
            <a:ext cx="935280" cy="92520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8"/>
          <p:cNvSpPr/>
          <p:nvPr/>
        </p:nvSpPr>
        <p:spPr>
          <a:xfrm>
            <a:off x="4644000" y="2853000"/>
            <a:ext cx="1110240" cy="1007280"/>
          </a:xfrm>
          <a:prstGeom prst="mathMultiply">
            <a:avLst>
              <a:gd name="adj1" fmla="val 23520"/>
            </a:avLst>
          </a:prstGeom>
          <a:solidFill>
            <a:schemeClr val="accent1">
              <a:alpha val="3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220000" y="3295440"/>
            <a:ext cx="935280" cy="92520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Wire-Tap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95640" y="4293000"/>
            <a:ext cx="8228880" cy="17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Intercepta um channel e envia cópias das mensagens que lá passam para um segundo channel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Picture 3" descr=""/>
          <p:cNvPicPr/>
          <p:nvPr/>
        </p:nvPicPr>
        <p:blipFill>
          <a:blip r:embed="rId1"/>
          <a:stretch/>
        </p:blipFill>
        <p:spPr>
          <a:xfrm>
            <a:off x="2277000" y="2012400"/>
            <a:ext cx="1142280" cy="672480"/>
          </a:xfrm>
          <a:prstGeom prst="rect">
            <a:avLst/>
          </a:prstGeom>
          <a:ln>
            <a:noFill/>
          </a:ln>
        </p:spPr>
      </p:pic>
      <p:pic>
        <p:nvPicPr>
          <p:cNvPr id="166" name="Picture 3" descr=""/>
          <p:cNvPicPr/>
          <p:nvPr/>
        </p:nvPicPr>
        <p:blipFill>
          <a:blip r:embed="rId2"/>
          <a:stretch/>
        </p:blipFill>
        <p:spPr>
          <a:xfrm>
            <a:off x="5796000" y="2012400"/>
            <a:ext cx="1142280" cy="672480"/>
          </a:xfrm>
          <a:prstGeom prst="rect">
            <a:avLst/>
          </a:prstGeom>
          <a:ln>
            <a:noFill/>
          </a:ln>
        </p:spPr>
      </p:pic>
      <p:sp>
        <p:nvSpPr>
          <p:cNvPr id="167" name="CustomShape 4"/>
          <p:cNvSpPr/>
          <p:nvPr/>
        </p:nvSpPr>
        <p:spPr>
          <a:xfrm>
            <a:off x="971640" y="1886040"/>
            <a:ext cx="935280" cy="92520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 flipV="1">
            <a:off x="1907640" y="2347560"/>
            <a:ext cx="368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6"/>
          <p:cNvSpPr/>
          <p:nvPr/>
        </p:nvSpPr>
        <p:spPr>
          <a:xfrm>
            <a:off x="7308360" y="1886040"/>
            <a:ext cx="935280" cy="92520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7"/>
          <p:cNvSpPr/>
          <p:nvPr/>
        </p:nvSpPr>
        <p:spPr>
          <a:xfrm>
            <a:off x="6939000" y="2349000"/>
            <a:ext cx="368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1" name="Picture 3" descr=""/>
          <p:cNvPicPr/>
          <p:nvPr/>
        </p:nvPicPr>
        <p:blipFill>
          <a:blip r:embed="rId3"/>
          <a:stretch/>
        </p:blipFill>
        <p:spPr>
          <a:xfrm>
            <a:off x="4048920" y="3421800"/>
            <a:ext cx="1142280" cy="672480"/>
          </a:xfrm>
          <a:prstGeom prst="rect">
            <a:avLst/>
          </a:prstGeom>
          <a:ln>
            <a:noFill/>
          </a:ln>
        </p:spPr>
      </p:pic>
      <p:pic>
        <p:nvPicPr>
          <p:cNvPr id="172" name="Picture 2" descr=""/>
          <p:cNvPicPr/>
          <p:nvPr/>
        </p:nvPicPr>
        <p:blipFill>
          <a:blip r:embed="rId4"/>
          <a:stretch/>
        </p:blipFill>
        <p:spPr>
          <a:xfrm>
            <a:off x="3420000" y="1385280"/>
            <a:ext cx="2406240" cy="1871640"/>
          </a:xfrm>
          <a:prstGeom prst="rect">
            <a:avLst/>
          </a:prstGeom>
          <a:ln>
            <a:noFill/>
          </a:ln>
        </p:spPr>
      </p:pic>
      <p:sp>
        <p:nvSpPr>
          <p:cNvPr id="173" name="CustomShape 8"/>
          <p:cNvSpPr/>
          <p:nvPr/>
        </p:nvSpPr>
        <p:spPr>
          <a:xfrm flipH="1">
            <a:off x="4619880" y="3257280"/>
            <a:ext cx="2160" cy="16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Service Activator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90760" y="3717000"/>
            <a:ext cx="8228880" cy="25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Endpoint que chama um serviço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Suporta varios estilos de comunicação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one way / request-reply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síncrono ou asíncrono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serviço não sabe da existência do sistema de messaging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Picture 2" descr=""/>
          <p:cNvPicPr/>
          <p:nvPr/>
        </p:nvPicPr>
        <p:blipFill>
          <a:blip r:embed="rId1"/>
          <a:stretch/>
        </p:blipFill>
        <p:spPr>
          <a:xfrm>
            <a:off x="3348000" y="1556640"/>
            <a:ext cx="2359080" cy="1834920"/>
          </a:xfrm>
          <a:prstGeom prst="rect">
            <a:avLst/>
          </a:prstGeom>
          <a:ln>
            <a:noFill/>
          </a:ln>
        </p:spPr>
      </p:pic>
      <p:pic>
        <p:nvPicPr>
          <p:cNvPr id="177" name="Picture 3" descr=""/>
          <p:cNvPicPr/>
          <p:nvPr/>
        </p:nvPicPr>
        <p:blipFill>
          <a:blip r:embed="rId2"/>
          <a:stretch/>
        </p:blipFill>
        <p:spPr>
          <a:xfrm>
            <a:off x="1115640" y="1628640"/>
            <a:ext cx="1142280" cy="672480"/>
          </a:xfrm>
          <a:prstGeom prst="rect">
            <a:avLst/>
          </a:prstGeom>
          <a:ln>
            <a:noFill/>
          </a:ln>
        </p:spPr>
      </p:pic>
      <p:pic>
        <p:nvPicPr>
          <p:cNvPr id="178" name="Picture 3" descr=""/>
          <p:cNvPicPr/>
          <p:nvPr/>
        </p:nvPicPr>
        <p:blipFill>
          <a:blip r:embed="rId3"/>
          <a:stretch/>
        </p:blipFill>
        <p:spPr>
          <a:xfrm>
            <a:off x="1115640" y="2649600"/>
            <a:ext cx="1142280" cy="67248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6516360" y="1891440"/>
            <a:ext cx="1876320" cy="1165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2258640" y="1965240"/>
            <a:ext cx="1088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5"/>
          <p:cNvSpPr/>
          <p:nvPr/>
        </p:nvSpPr>
        <p:spPr>
          <a:xfrm flipH="1">
            <a:off x="2257920" y="2985840"/>
            <a:ext cx="1088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6"/>
          <p:cNvSpPr/>
          <p:nvPr/>
        </p:nvSpPr>
        <p:spPr>
          <a:xfrm>
            <a:off x="2229840" y="1917000"/>
            <a:ext cx="1046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7"/>
          <p:cNvSpPr/>
          <p:nvPr/>
        </p:nvSpPr>
        <p:spPr>
          <a:xfrm>
            <a:off x="2435400" y="2925000"/>
            <a:ext cx="75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8"/>
          <p:cNvSpPr/>
          <p:nvPr/>
        </p:nvSpPr>
        <p:spPr>
          <a:xfrm>
            <a:off x="5707800" y="2101320"/>
            <a:ext cx="807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9"/>
          <p:cNvSpPr/>
          <p:nvPr/>
        </p:nvSpPr>
        <p:spPr>
          <a:xfrm flipH="1">
            <a:off x="5707080" y="2853000"/>
            <a:ext cx="807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Service Activator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Picture 2" descr=""/>
          <p:cNvPicPr/>
          <p:nvPr/>
        </p:nvPicPr>
        <p:blipFill>
          <a:blip r:embed="rId1"/>
          <a:stretch/>
        </p:blipFill>
        <p:spPr>
          <a:xfrm>
            <a:off x="685800" y="1772640"/>
            <a:ext cx="7771680" cy="354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Adapters / Gateways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18760" y="4653000"/>
            <a:ext cx="8228880" cy="18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Ligam um sistema de messaging com o “exterior”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Podem ser inbound ou outbound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Adapters são one-way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Gateways são request - response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Picture 3" descr=""/>
          <p:cNvPicPr/>
          <p:nvPr/>
        </p:nvPicPr>
        <p:blipFill>
          <a:blip r:embed="rId1"/>
          <a:stretch/>
        </p:blipFill>
        <p:spPr>
          <a:xfrm>
            <a:off x="5940000" y="1412640"/>
            <a:ext cx="856440" cy="666000"/>
          </a:xfrm>
          <a:prstGeom prst="rect">
            <a:avLst/>
          </a:prstGeom>
          <a:ln>
            <a:noFill/>
          </a:ln>
        </p:spPr>
      </p:pic>
      <p:pic>
        <p:nvPicPr>
          <p:cNvPr id="191" name="Picture 4" descr=""/>
          <p:cNvPicPr/>
          <p:nvPr/>
        </p:nvPicPr>
        <p:blipFill>
          <a:blip r:embed="rId2"/>
          <a:stretch/>
        </p:blipFill>
        <p:spPr>
          <a:xfrm>
            <a:off x="1979640" y="3688920"/>
            <a:ext cx="856440" cy="666000"/>
          </a:xfrm>
          <a:prstGeom prst="rect">
            <a:avLst/>
          </a:prstGeom>
          <a:ln>
            <a:noFill/>
          </a:ln>
        </p:spPr>
      </p:pic>
      <p:pic>
        <p:nvPicPr>
          <p:cNvPr id="192" name="Picture 5" descr=""/>
          <p:cNvPicPr/>
          <p:nvPr/>
        </p:nvPicPr>
        <p:blipFill>
          <a:blip r:embed="rId3"/>
          <a:stretch/>
        </p:blipFill>
        <p:spPr>
          <a:xfrm>
            <a:off x="1979640" y="1412640"/>
            <a:ext cx="856440" cy="666000"/>
          </a:xfrm>
          <a:prstGeom prst="rect">
            <a:avLst/>
          </a:prstGeom>
          <a:ln>
            <a:noFill/>
          </a:ln>
        </p:spPr>
      </p:pic>
      <p:pic>
        <p:nvPicPr>
          <p:cNvPr id="193" name="Picture 6" descr=""/>
          <p:cNvPicPr/>
          <p:nvPr/>
        </p:nvPicPr>
        <p:blipFill>
          <a:blip r:embed="rId4"/>
          <a:stretch/>
        </p:blipFill>
        <p:spPr>
          <a:xfrm>
            <a:off x="5940000" y="3688920"/>
            <a:ext cx="856440" cy="666000"/>
          </a:xfrm>
          <a:prstGeom prst="rect">
            <a:avLst/>
          </a:prstGeom>
          <a:ln>
            <a:noFill/>
          </a:ln>
        </p:spPr>
      </p:pic>
      <p:sp>
        <p:nvSpPr>
          <p:cNvPr id="194" name="CustomShape 3"/>
          <p:cNvSpPr/>
          <p:nvPr/>
        </p:nvSpPr>
        <p:spPr>
          <a:xfrm>
            <a:off x="5276520" y="2037600"/>
            <a:ext cx="2078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Inbound adapter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1437840" y="3295800"/>
            <a:ext cx="2162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Inbound 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1241280" y="1999440"/>
            <a:ext cx="2280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Outbound adapter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5186160" y="3347640"/>
            <a:ext cx="2364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Outbound 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7"/>
          <p:cNvSpPr/>
          <p:nvPr/>
        </p:nvSpPr>
        <p:spPr>
          <a:xfrm>
            <a:off x="3204000" y="1845000"/>
            <a:ext cx="2375640" cy="19436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8"/>
          <p:cNvSpPr/>
          <p:nvPr/>
        </p:nvSpPr>
        <p:spPr>
          <a:xfrm>
            <a:off x="7164360" y="2187000"/>
            <a:ext cx="1727640" cy="12592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norma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9"/>
          <p:cNvSpPr/>
          <p:nvPr/>
        </p:nvSpPr>
        <p:spPr>
          <a:xfrm rot="16200000">
            <a:off x="-612000" y="2277360"/>
            <a:ext cx="2951640" cy="10792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APLICAÇÃO EXTERNA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0"/>
          <p:cNvSpPr/>
          <p:nvPr/>
        </p:nvSpPr>
        <p:spPr>
          <a:xfrm flipH="1" flipV="1">
            <a:off x="6796800" y="1745280"/>
            <a:ext cx="1230120" cy="43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1"/>
          <p:cNvSpPr/>
          <p:nvPr/>
        </p:nvSpPr>
        <p:spPr>
          <a:xfrm flipH="1">
            <a:off x="5231520" y="1746000"/>
            <a:ext cx="707400" cy="38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2"/>
          <p:cNvSpPr/>
          <p:nvPr/>
        </p:nvSpPr>
        <p:spPr>
          <a:xfrm flipH="1" flipV="1">
            <a:off x="2836080" y="1745280"/>
            <a:ext cx="714240" cy="38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3"/>
          <p:cNvSpPr/>
          <p:nvPr/>
        </p:nvSpPr>
        <p:spPr>
          <a:xfrm flipH="1">
            <a:off x="1415520" y="1746000"/>
            <a:ext cx="56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14"/>
          <p:cNvSpPr/>
          <p:nvPr/>
        </p:nvSpPr>
        <p:spPr>
          <a:xfrm>
            <a:off x="1416240" y="4022280"/>
            <a:ext cx="56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15"/>
          <p:cNvSpPr/>
          <p:nvPr/>
        </p:nvSpPr>
        <p:spPr>
          <a:xfrm flipV="1">
            <a:off x="2836800" y="3503520"/>
            <a:ext cx="71424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6"/>
          <p:cNvSpPr/>
          <p:nvPr/>
        </p:nvSpPr>
        <p:spPr>
          <a:xfrm>
            <a:off x="5232240" y="3504240"/>
            <a:ext cx="70740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17"/>
          <p:cNvSpPr/>
          <p:nvPr/>
        </p:nvSpPr>
        <p:spPr>
          <a:xfrm flipV="1">
            <a:off x="6797520" y="3446280"/>
            <a:ext cx="12301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Spring Integration Adapters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Spring Integration dispõe de Adapters e Gateways para vários sistemas entre os quais: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AMQP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RMI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Spring Application (events)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JDBC / JPA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FTP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Twitter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 Services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1" name="Picture 3" descr=""/>
          <p:cNvPicPr/>
          <p:nvPr/>
        </p:nvPicPr>
        <p:blipFill>
          <a:blip r:embed="rId1"/>
          <a:stretch/>
        </p:blipFill>
        <p:spPr>
          <a:xfrm rot="20511000">
            <a:off x="5864040" y="3417840"/>
            <a:ext cx="856440" cy="666000"/>
          </a:xfrm>
          <a:prstGeom prst="rect">
            <a:avLst/>
          </a:prstGeom>
          <a:ln>
            <a:noFill/>
          </a:ln>
        </p:spPr>
      </p:pic>
      <p:pic>
        <p:nvPicPr>
          <p:cNvPr id="212" name="Picture 4" descr=""/>
          <p:cNvPicPr/>
          <p:nvPr/>
        </p:nvPicPr>
        <p:blipFill>
          <a:blip r:embed="rId2"/>
          <a:stretch/>
        </p:blipFill>
        <p:spPr>
          <a:xfrm rot="20511000">
            <a:off x="5857200" y="4733640"/>
            <a:ext cx="856440" cy="666000"/>
          </a:xfrm>
          <a:prstGeom prst="rect">
            <a:avLst/>
          </a:prstGeom>
          <a:ln>
            <a:noFill/>
          </a:ln>
        </p:spPr>
      </p:pic>
      <p:pic>
        <p:nvPicPr>
          <p:cNvPr id="213" name="Picture 5" descr=""/>
          <p:cNvPicPr/>
          <p:nvPr/>
        </p:nvPicPr>
        <p:blipFill>
          <a:blip r:embed="rId3"/>
          <a:stretch/>
        </p:blipFill>
        <p:spPr>
          <a:xfrm rot="20511000">
            <a:off x="7124760" y="3174480"/>
            <a:ext cx="856440" cy="666000"/>
          </a:xfrm>
          <a:prstGeom prst="rect">
            <a:avLst/>
          </a:prstGeom>
          <a:ln>
            <a:noFill/>
          </a:ln>
        </p:spPr>
      </p:pic>
      <p:pic>
        <p:nvPicPr>
          <p:cNvPr id="214" name="Picture 6" descr=""/>
          <p:cNvPicPr/>
          <p:nvPr/>
        </p:nvPicPr>
        <p:blipFill>
          <a:blip r:embed="rId4"/>
          <a:stretch/>
        </p:blipFill>
        <p:spPr>
          <a:xfrm rot="20511000">
            <a:off x="7078680" y="4489920"/>
            <a:ext cx="856440" cy="66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57200" y="1960200"/>
            <a:ext cx="8228880" cy="20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Aplicação exemplo - Barista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1188720" y="2743200"/>
            <a:ext cx="7040520" cy="352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si-client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9" name="Picture 3" descr=""/>
          <p:cNvPicPr/>
          <p:nvPr/>
        </p:nvPicPr>
        <p:blipFill>
          <a:blip r:embed="rId1"/>
          <a:stretch/>
        </p:blipFill>
        <p:spPr>
          <a:xfrm>
            <a:off x="935640" y="1268640"/>
            <a:ext cx="7272000" cy="496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si-client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1" name="Picture 2" descr=""/>
          <p:cNvPicPr/>
          <p:nvPr/>
        </p:nvPicPr>
        <p:blipFill>
          <a:blip r:embed="rId1"/>
          <a:stretch/>
        </p:blipFill>
        <p:spPr>
          <a:xfrm>
            <a:off x="1500840" y="1268640"/>
            <a:ext cx="6141240" cy="528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si-client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Picture 2" descr=""/>
          <p:cNvPicPr/>
          <p:nvPr/>
        </p:nvPicPr>
        <p:blipFill>
          <a:blip r:embed="rId1"/>
          <a:stretch/>
        </p:blipFill>
        <p:spPr>
          <a:xfrm>
            <a:off x="1893240" y="1266120"/>
            <a:ext cx="5357160" cy="513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4" descr=""/>
          <p:cNvPicPr/>
          <p:nvPr/>
        </p:nvPicPr>
        <p:blipFill>
          <a:blip r:embed="rId1"/>
          <a:stretch/>
        </p:blipFill>
        <p:spPr>
          <a:xfrm>
            <a:off x="323640" y="332640"/>
            <a:ext cx="8656560" cy="3815640"/>
          </a:xfrm>
          <a:prstGeom prst="rect">
            <a:avLst/>
          </a:prstGeom>
          <a:ln>
            <a:noFill/>
          </a:ln>
        </p:spPr>
      </p:pic>
      <p:pic>
        <p:nvPicPr>
          <p:cNvPr id="80" name="Picture 3" descr=""/>
          <p:cNvPicPr/>
          <p:nvPr/>
        </p:nvPicPr>
        <p:blipFill>
          <a:blip r:embed="rId2"/>
          <a:stretch/>
        </p:blipFill>
        <p:spPr>
          <a:xfrm>
            <a:off x="907200" y="2319840"/>
            <a:ext cx="3232080" cy="428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Essência do Messaging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880" cy="276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Messaging works by decoupling systems”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Integração de sistemas distintos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Necessitam de partilhar dados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Tolerancia a falhas – os pedidos são colocados numa queue e submetidos quando possível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JMS e AMQP oferecem opções robustas e poderosas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Picture 2" descr=""/>
          <p:cNvPicPr/>
          <p:nvPr/>
        </p:nvPicPr>
        <p:blipFill>
          <a:blip r:embed="rId1"/>
          <a:stretch/>
        </p:blipFill>
        <p:spPr>
          <a:xfrm>
            <a:off x="2483640" y="4251600"/>
            <a:ext cx="4281480" cy="191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148000" y="3933000"/>
            <a:ext cx="2751120" cy="237564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827640" y="1268640"/>
            <a:ext cx="7560000" cy="56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 pacote genérico para qualquer tipo de carga (payload) que pode ser transportado através de canais (channels)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Contém Headers que fornecem informação a componentes do percurso da mensagem tal como: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–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Sequence Number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–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Sequence Size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–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Expiration 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–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Correlation Identifier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–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Address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–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Transport Info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Message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6592320" y="5261040"/>
            <a:ext cx="13039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Payload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6074280" y="4365000"/>
            <a:ext cx="12171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Header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2" descr=""/>
          <p:cNvPicPr/>
          <p:nvPr/>
        </p:nvPicPr>
        <p:blipFill>
          <a:blip r:embed="rId1"/>
          <a:stretch/>
        </p:blipFill>
        <p:spPr>
          <a:xfrm>
            <a:off x="5508000" y="4365000"/>
            <a:ext cx="1203120" cy="147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Channel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18760" y="3429000"/>
            <a:ext cx="8228880" cy="27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Desacopola produtores de consumidores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Pode ser: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point-to-apoint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publish-subscribe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3" descr=""/>
          <p:cNvPicPr/>
          <p:nvPr/>
        </p:nvPicPr>
        <p:blipFill>
          <a:blip r:embed="rId1"/>
          <a:stretch/>
        </p:blipFill>
        <p:spPr>
          <a:xfrm>
            <a:off x="4428000" y="5138640"/>
            <a:ext cx="856440" cy="666000"/>
          </a:xfrm>
          <a:prstGeom prst="rect">
            <a:avLst/>
          </a:prstGeom>
          <a:ln>
            <a:noFill/>
          </a:ln>
        </p:spPr>
      </p:pic>
      <p:pic>
        <p:nvPicPr>
          <p:cNvPr id="93" name="Picture 4" descr=""/>
          <p:cNvPicPr/>
          <p:nvPr/>
        </p:nvPicPr>
        <p:blipFill>
          <a:blip r:embed="rId2"/>
          <a:stretch/>
        </p:blipFill>
        <p:spPr>
          <a:xfrm>
            <a:off x="4428000" y="4358880"/>
            <a:ext cx="856440" cy="66600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5154840" y="4572000"/>
            <a:ext cx="2721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point-to-point channel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5095440" y="5229360"/>
            <a:ext cx="3160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publish-subscribe channel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4" descr=""/>
          <p:cNvPicPr/>
          <p:nvPr/>
        </p:nvPicPr>
        <p:blipFill>
          <a:blip r:embed="rId3"/>
          <a:stretch/>
        </p:blipFill>
        <p:spPr>
          <a:xfrm>
            <a:off x="3060000" y="1426320"/>
            <a:ext cx="3023640" cy="1648440"/>
          </a:xfrm>
          <a:prstGeom prst="rect">
            <a:avLst/>
          </a:prstGeom>
          <a:ln>
            <a:noFill/>
          </a:ln>
        </p:spPr>
      </p:pic>
      <p:sp>
        <p:nvSpPr>
          <p:cNvPr id="97" name="CustomShape 5"/>
          <p:cNvSpPr/>
          <p:nvPr/>
        </p:nvSpPr>
        <p:spPr>
          <a:xfrm>
            <a:off x="567000" y="1982520"/>
            <a:ext cx="1079280" cy="5364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Produtor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7164360" y="1982520"/>
            <a:ext cx="1372320" cy="5364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Consumidor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2051640" y="1815480"/>
            <a:ext cx="1007280" cy="86976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8"/>
          <p:cNvSpPr/>
          <p:nvPr/>
        </p:nvSpPr>
        <p:spPr>
          <a:xfrm>
            <a:off x="5906520" y="1815480"/>
            <a:ext cx="1007280" cy="86976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9"/>
          <p:cNvSpPr/>
          <p:nvPr/>
        </p:nvSpPr>
        <p:spPr>
          <a:xfrm>
            <a:off x="1647000" y="2251080"/>
            <a:ext cx="403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0"/>
          <p:cNvSpPr/>
          <p:nvPr/>
        </p:nvSpPr>
        <p:spPr>
          <a:xfrm>
            <a:off x="6914880" y="2251080"/>
            <a:ext cx="24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Translator/ Transformer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39640" y="4005000"/>
            <a:ext cx="8228880" cy="25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Transformador de Payload – converte o tipo ou formato de uma mensagem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Transformador de Header – Adiciona ou remove headers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2843640" y="1700640"/>
            <a:ext cx="3311640" cy="1999440"/>
          </a:xfrm>
          <a:prstGeom prst="rect">
            <a:avLst/>
          </a:prstGeom>
          <a:ln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1259640" y="2265840"/>
            <a:ext cx="1007280" cy="86976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6804360" y="2265840"/>
            <a:ext cx="1007280" cy="86976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2267640" y="2701080"/>
            <a:ext cx="575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6"/>
          <p:cNvSpPr/>
          <p:nvPr/>
        </p:nvSpPr>
        <p:spPr>
          <a:xfrm>
            <a:off x="6156000" y="2701080"/>
            <a:ext cx="647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619640" y="1917000"/>
            <a:ext cx="1166760" cy="100728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6140880" y="1917000"/>
            <a:ext cx="1166760" cy="100728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12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Header Enricher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395640" y="3861000"/>
            <a:ext cx="8228880" cy="226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 transformer especializado para acrescentar à mensagem informação em falta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Picture 2" descr=""/>
          <p:cNvPicPr/>
          <p:nvPr/>
        </p:nvPicPr>
        <p:blipFill>
          <a:blip r:embed="rId1"/>
          <a:stretch/>
        </p:blipFill>
        <p:spPr>
          <a:xfrm>
            <a:off x="3276000" y="1484640"/>
            <a:ext cx="2406240" cy="1871640"/>
          </a:xfrm>
          <a:prstGeom prst="rect">
            <a:avLst/>
          </a:prstGeom>
          <a:ln>
            <a:noFill/>
          </a:ln>
        </p:spPr>
      </p:pic>
      <p:pic>
        <p:nvPicPr>
          <p:cNvPr id="115" name="Picture 3" descr=""/>
          <p:cNvPicPr/>
          <p:nvPr/>
        </p:nvPicPr>
        <p:blipFill>
          <a:blip r:embed="rId2"/>
          <a:stretch/>
        </p:blipFill>
        <p:spPr>
          <a:xfrm>
            <a:off x="2030760" y="2106000"/>
            <a:ext cx="443880" cy="545400"/>
          </a:xfrm>
          <a:prstGeom prst="rect">
            <a:avLst/>
          </a:prstGeom>
          <a:ln>
            <a:noFill/>
          </a:ln>
        </p:spPr>
      </p:pic>
      <p:pic>
        <p:nvPicPr>
          <p:cNvPr id="116" name="Picture 4" descr=""/>
          <p:cNvPicPr/>
          <p:nvPr/>
        </p:nvPicPr>
        <p:blipFill>
          <a:blip r:embed="rId3"/>
          <a:stretch/>
        </p:blipFill>
        <p:spPr>
          <a:xfrm>
            <a:off x="6503760" y="1947240"/>
            <a:ext cx="456480" cy="862920"/>
          </a:xfrm>
          <a:prstGeom prst="rect">
            <a:avLst/>
          </a:prstGeom>
          <a:ln>
            <a:noFill/>
          </a:ln>
        </p:spPr>
      </p:pic>
      <p:sp>
        <p:nvSpPr>
          <p:cNvPr id="117" name="CustomShape 5"/>
          <p:cNvSpPr/>
          <p:nvPr/>
        </p:nvSpPr>
        <p:spPr>
          <a:xfrm>
            <a:off x="2787120" y="2421000"/>
            <a:ext cx="4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CustomShape 6"/>
          <p:cNvSpPr/>
          <p:nvPr/>
        </p:nvSpPr>
        <p:spPr>
          <a:xfrm>
            <a:off x="5682960" y="2421000"/>
            <a:ext cx="457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Splitter &amp; Aggregator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3972240"/>
            <a:ext cx="8228880" cy="23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Divide mensagens grandes em sub-mensagens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Delega em varios endpoints como necessário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Recombina mensagens de resposta assíncronas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179640" y="1926360"/>
            <a:ext cx="1439280" cy="107460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7524360" y="1926360"/>
            <a:ext cx="1439280" cy="107460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3636000" y="1484640"/>
            <a:ext cx="863280" cy="58176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1331640" y="1707840"/>
            <a:ext cx="1943640" cy="1511280"/>
          </a:xfrm>
          <a:prstGeom prst="rect">
            <a:avLst/>
          </a:prstGeom>
          <a:ln>
            <a:noFill/>
          </a:ln>
        </p:spPr>
      </p:pic>
      <p:pic>
        <p:nvPicPr>
          <p:cNvPr id="125" name="Picture 2" descr=""/>
          <p:cNvPicPr/>
          <p:nvPr/>
        </p:nvPicPr>
        <p:blipFill>
          <a:blip r:embed="rId2"/>
          <a:stretch/>
        </p:blipFill>
        <p:spPr>
          <a:xfrm>
            <a:off x="5940000" y="1723680"/>
            <a:ext cx="1902600" cy="1479600"/>
          </a:xfrm>
          <a:prstGeom prst="rect">
            <a:avLst/>
          </a:prstGeom>
          <a:ln>
            <a:noFill/>
          </a:ln>
        </p:spPr>
      </p:pic>
      <p:sp>
        <p:nvSpPr>
          <p:cNvPr id="126" name="CustomShape 6"/>
          <p:cNvSpPr/>
          <p:nvPr/>
        </p:nvSpPr>
        <p:spPr>
          <a:xfrm>
            <a:off x="3636000" y="2172600"/>
            <a:ext cx="863280" cy="58176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3636000" y="2846520"/>
            <a:ext cx="863280" cy="58176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4788000" y="1484640"/>
            <a:ext cx="863280" cy="58176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4788000" y="2172600"/>
            <a:ext cx="863280" cy="58176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4788000" y="2846520"/>
            <a:ext cx="863280" cy="58176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 flipV="1">
            <a:off x="3276000" y="1775160"/>
            <a:ext cx="359280" cy="68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12"/>
          <p:cNvSpPr/>
          <p:nvPr/>
        </p:nvSpPr>
        <p:spPr>
          <a:xfrm>
            <a:off x="3276000" y="2463840"/>
            <a:ext cx="35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3"/>
          <p:cNvSpPr/>
          <p:nvPr/>
        </p:nvSpPr>
        <p:spPr>
          <a:xfrm>
            <a:off x="3276000" y="2463840"/>
            <a:ext cx="359280" cy="67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14"/>
          <p:cNvSpPr/>
          <p:nvPr/>
        </p:nvSpPr>
        <p:spPr>
          <a:xfrm>
            <a:off x="5652000" y="2463840"/>
            <a:ext cx="287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15"/>
          <p:cNvSpPr/>
          <p:nvPr/>
        </p:nvSpPr>
        <p:spPr>
          <a:xfrm>
            <a:off x="5652000" y="1775880"/>
            <a:ext cx="287280" cy="68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16"/>
          <p:cNvSpPr/>
          <p:nvPr/>
        </p:nvSpPr>
        <p:spPr>
          <a:xfrm flipV="1">
            <a:off x="5652000" y="2463120"/>
            <a:ext cx="287280" cy="67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17"/>
          <p:cNvSpPr/>
          <p:nvPr/>
        </p:nvSpPr>
        <p:spPr>
          <a:xfrm flipV="1">
            <a:off x="4644000" y="1340640"/>
            <a:ext cx="360" cy="2304360"/>
          </a:xfrm>
          <a:prstGeom prst="line">
            <a:avLst/>
          </a:prstGeom>
          <a:ln w="34920">
            <a:solidFill>
              <a:srgbClr val="4a7ebb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Router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57200" y="4149000"/>
            <a:ext cx="8228880" cy="197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Determina o “target channel” através de: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Valor de uma propriedade de um Header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Tipo de payload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Resultado de um serviço chamado para o efeito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Picture 2" descr=""/>
          <p:cNvPicPr/>
          <p:nvPr/>
        </p:nvPicPr>
        <p:blipFill>
          <a:blip r:embed="rId1"/>
          <a:stretch/>
        </p:blipFill>
        <p:spPr>
          <a:xfrm>
            <a:off x="1979640" y="1628640"/>
            <a:ext cx="3141720" cy="215964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611640" y="2265840"/>
            <a:ext cx="1007280" cy="86976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Picture 3" descr=""/>
          <p:cNvPicPr/>
          <p:nvPr/>
        </p:nvPicPr>
        <p:blipFill>
          <a:blip r:embed="rId2"/>
          <a:stretch/>
        </p:blipFill>
        <p:spPr>
          <a:xfrm>
            <a:off x="5877360" y="1819800"/>
            <a:ext cx="1142280" cy="672480"/>
          </a:xfrm>
          <a:prstGeom prst="rect">
            <a:avLst/>
          </a:prstGeom>
          <a:ln>
            <a:noFill/>
          </a:ln>
        </p:spPr>
      </p:pic>
      <p:pic>
        <p:nvPicPr>
          <p:cNvPr id="143" name="Picture 3" descr=""/>
          <p:cNvPicPr/>
          <p:nvPr/>
        </p:nvPicPr>
        <p:blipFill>
          <a:blip r:embed="rId3"/>
          <a:stretch/>
        </p:blipFill>
        <p:spPr>
          <a:xfrm>
            <a:off x="5877360" y="2840400"/>
            <a:ext cx="1142280" cy="672480"/>
          </a:xfrm>
          <a:prstGeom prst="rect">
            <a:avLst/>
          </a:prstGeom>
          <a:ln>
            <a:noFill/>
          </a:ln>
        </p:spPr>
      </p:pic>
      <p:sp>
        <p:nvSpPr>
          <p:cNvPr id="144" name="CustomShape 4"/>
          <p:cNvSpPr/>
          <p:nvPr/>
        </p:nvSpPr>
        <p:spPr>
          <a:xfrm>
            <a:off x="7524360" y="1819800"/>
            <a:ext cx="1372320" cy="672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7524360" y="2840400"/>
            <a:ext cx="1372320" cy="672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Standard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1619640" y="2701080"/>
            <a:ext cx="35928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7"/>
          <p:cNvSpPr/>
          <p:nvPr/>
        </p:nvSpPr>
        <p:spPr>
          <a:xfrm flipV="1">
            <a:off x="5122080" y="2155680"/>
            <a:ext cx="754560" cy="55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8"/>
          <p:cNvSpPr/>
          <p:nvPr/>
        </p:nvSpPr>
        <p:spPr>
          <a:xfrm>
            <a:off x="5122080" y="2709000"/>
            <a:ext cx="754560" cy="46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9"/>
          <p:cNvSpPr/>
          <p:nvPr/>
        </p:nvSpPr>
        <p:spPr>
          <a:xfrm>
            <a:off x="7020360" y="2156400"/>
            <a:ext cx="503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0"/>
          <p:cNvSpPr/>
          <p:nvPr/>
        </p:nvSpPr>
        <p:spPr>
          <a:xfrm>
            <a:off x="7020360" y="3177000"/>
            <a:ext cx="503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22845</TotalTime>
  <Application>LibreOffice/5.1.4.2$Linux_X86_64 LibreOffice_project/10m0$Build-2</Application>
  <Words>1449</Words>
  <Paragraphs>363</Paragraphs>
  <Company>AUDAXYS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2014-09-19T14:28:00Z</dcterms:created>
  <dc:creator>Carlos Martins</dc:creator>
  <dc:description/>
  <dc:language>en-US</dc:language>
  <cp:lastModifiedBy/>
  <dcterms:modified xsi:type="dcterms:W3CDTF">2016-08-05T17:23:16Z</dcterms:modified>
  <cp:revision>125</cp:revision>
  <dc:subject/>
  <dc:title>Sunset Integration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AUDAXYS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16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43</vt:i4>
  </property>
</Properties>
</file>