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jpeg" ContentType="image/jpeg"/>
  <Override PartName="/ppt/media/image11.png" ContentType="image/png"/>
  <Override PartName="/ppt/media/image38.png" ContentType="image/png"/>
  <Override PartName="/ppt/media/image3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9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73694E-EE40-4D22-8D30-2D48CC9CA02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1 - Transmite eventos do norma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2 - Responde a pedidos de uma aplicação externa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6FCD8CB-C2C9-4FE0-B547-E900B767F4C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693F99-67D4-4FF1-A30B-82E6F8E1651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Ponto a ponto – se houver mais do que um consumidor, só um deles recebe a mensagem.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Publica-ubscreve – todos os consumidores recebem a mensagem enviada.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C47B985-E64E-4F9A-A212-E07D29EE8E9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communicate with another system if the message originator does not have all the required data items available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9D5BB57-C24E-4E05-B72B-0DA75FCE46A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Enterprise Integration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Spring-integration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95640" y="3976560"/>
            <a:ext cx="8228160" cy="22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Type of router that removes unwanted messages from a channel based on some criteria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10" descr=""/>
          <p:cNvPicPr/>
          <p:nvPr/>
        </p:nvPicPr>
        <p:blipFill>
          <a:blip r:embed="rId1"/>
          <a:stretch/>
        </p:blipFill>
        <p:spPr>
          <a:xfrm>
            <a:off x="3420000" y="1412640"/>
            <a:ext cx="2405520" cy="1870920"/>
          </a:xfrm>
          <a:prstGeom prst="rect">
            <a:avLst/>
          </a:prstGeom>
          <a:ln>
            <a:noFill/>
          </a:ln>
        </p:spPr>
      </p:pic>
      <p:pic>
        <p:nvPicPr>
          <p:cNvPr id="158" name="Picture 3" descr=""/>
          <p:cNvPicPr/>
          <p:nvPr/>
        </p:nvPicPr>
        <p:blipFill>
          <a:blip r:embed="rId2"/>
          <a:stretch/>
        </p:blipFill>
        <p:spPr>
          <a:xfrm>
            <a:off x="1917000" y="2012400"/>
            <a:ext cx="1141560" cy="671760"/>
          </a:xfrm>
          <a:prstGeom prst="rect">
            <a:avLst/>
          </a:prstGeom>
          <a:ln>
            <a:noFill/>
          </a:ln>
        </p:spPr>
      </p:pic>
      <p:pic>
        <p:nvPicPr>
          <p:cNvPr id="159" name="Picture 3" descr=""/>
          <p:cNvPicPr/>
          <p:nvPr/>
        </p:nvPicPr>
        <p:blipFill>
          <a:blip r:embed="rId3"/>
          <a:stretch/>
        </p:blipFill>
        <p:spPr>
          <a:xfrm>
            <a:off x="6156000" y="2012400"/>
            <a:ext cx="1141560" cy="67176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5826960" y="2349000"/>
            <a:ext cx="327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3060000" y="2349000"/>
            <a:ext cx="35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611640" y="1886040"/>
            <a:ext cx="934560" cy="92448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 flipV="1">
            <a:off x="1547640" y="2346120"/>
            <a:ext cx="36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4716000" y="2863080"/>
            <a:ext cx="934560" cy="92448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4644000" y="2853000"/>
            <a:ext cx="1109520" cy="1006560"/>
          </a:xfrm>
          <a:prstGeom prst="mathMultiply">
            <a:avLst>
              <a:gd name="adj1" fmla="val 23520"/>
            </a:avLst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220000" y="3295440"/>
            <a:ext cx="934560" cy="92448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Wire-Tap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95640" y="4293000"/>
            <a:ext cx="8228160" cy="17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Intercepts one channel and sends copies of the passing messages to another channel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3" descr=""/>
          <p:cNvPicPr/>
          <p:nvPr/>
        </p:nvPicPr>
        <p:blipFill>
          <a:blip r:embed="rId1"/>
          <a:stretch/>
        </p:blipFill>
        <p:spPr>
          <a:xfrm>
            <a:off x="2277000" y="2012400"/>
            <a:ext cx="1141560" cy="671760"/>
          </a:xfrm>
          <a:prstGeom prst="rect">
            <a:avLst/>
          </a:prstGeom>
          <a:ln>
            <a:noFill/>
          </a:ln>
        </p:spPr>
      </p:pic>
      <p:pic>
        <p:nvPicPr>
          <p:cNvPr id="170" name="Picture 3" descr=""/>
          <p:cNvPicPr/>
          <p:nvPr/>
        </p:nvPicPr>
        <p:blipFill>
          <a:blip r:embed="rId2"/>
          <a:stretch/>
        </p:blipFill>
        <p:spPr>
          <a:xfrm>
            <a:off x="5796000" y="2012400"/>
            <a:ext cx="1141560" cy="671760"/>
          </a:xfrm>
          <a:prstGeom prst="rect">
            <a:avLst/>
          </a:prstGeom>
          <a:ln>
            <a:noFill/>
          </a:ln>
        </p:spPr>
      </p:pic>
      <p:sp>
        <p:nvSpPr>
          <p:cNvPr id="171" name="CustomShape 4"/>
          <p:cNvSpPr/>
          <p:nvPr/>
        </p:nvSpPr>
        <p:spPr>
          <a:xfrm>
            <a:off x="971640" y="1886040"/>
            <a:ext cx="934560" cy="92448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 flipV="1">
            <a:off x="1907640" y="2346120"/>
            <a:ext cx="36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7308360" y="1886040"/>
            <a:ext cx="934560" cy="92448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6939000" y="2349000"/>
            <a:ext cx="36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5" name="Picture 3" descr=""/>
          <p:cNvPicPr/>
          <p:nvPr/>
        </p:nvPicPr>
        <p:blipFill>
          <a:blip r:embed="rId3"/>
          <a:stretch/>
        </p:blipFill>
        <p:spPr>
          <a:xfrm>
            <a:off x="4048920" y="3421800"/>
            <a:ext cx="1141560" cy="671760"/>
          </a:xfrm>
          <a:prstGeom prst="rect">
            <a:avLst/>
          </a:prstGeom>
          <a:ln>
            <a:noFill/>
          </a:ln>
        </p:spPr>
      </p:pic>
      <p:pic>
        <p:nvPicPr>
          <p:cNvPr id="176" name="Picture 2" descr=""/>
          <p:cNvPicPr/>
          <p:nvPr/>
        </p:nvPicPr>
        <p:blipFill>
          <a:blip r:embed="rId4"/>
          <a:stretch/>
        </p:blipFill>
        <p:spPr>
          <a:xfrm>
            <a:off x="3420000" y="1385280"/>
            <a:ext cx="2405520" cy="1870920"/>
          </a:xfrm>
          <a:prstGeom prst="rect">
            <a:avLst/>
          </a:prstGeom>
          <a:ln>
            <a:noFill/>
          </a:ln>
        </p:spPr>
      </p:pic>
      <p:sp>
        <p:nvSpPr>
          <p:cNvPr id="177" name="CustomShape 8"/>
          <p:cNvSpPr/>
          <p:nvPr/>
        </p:nvSpPr>
        <p:spPr>
          <a:xfrm flipH="1">
            <a:off x="4619160" y="3257280"/>
            <a:ext cx="1440" cy="16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 Activator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90760" y="3717000"/>
            <a:ext cx="8228160" cy="25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Endpoint que chama um serviço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Suporta varios estilos de comunicação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one way / request-reply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síncrono ou asíncrono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serviço não sabe da existência do sistema de messaging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3348000" y="1556640"/>
            <a:ext cx="2358360" cy="1834200"/>
          </a:xfrm>
          <a:prstGeom prst="rect">
            <a:avLst/>
          </a:prstGeom>
          <a:ln>
            <a:noFill/>
          </a:ln>
        </p:spPr>
      </p:pic>
      <p:pic>
        <p:nvPicPr>
          <p:cNvPr id="181" name="Picture 3" descr=""/>
          <p:cNvPicPr/>
          <p:nvPr/>
        </p:nvPicPr>
        <p:blipFill>
          <a:blip r:embed="rId2"/>
          <a:stretch/>
        </p:blipFill>
        <p:spPr>
          <a:xfrm>
            <a:off x="1115640" y="1628640"/>
            <a:ext cx="1141560" cy="671760"/>
          </a:xfrm>
          <a:prstGeom prst="rect">
            <a:avLst/>
          </a:prstGeom>
          <a:ln>
            <a:noFill/>
          </a:ln>
        </p:spPr>
      </p:pic>
      <p:pic>
        <p:nvPicPr>
          <p:cNvPr id="182" name="Picture 3" descr=""/>
          <p:cNvPicPr/>
          <p:nvPr/>
        </p:nvPicPr>
        <p:blipFill>
          <a:blip r:embed="rId3"/>
          <a:stretch/>
        </p:blipFill>
        <p:spPr>
          <a:xfrm>
            <a:off x="1115640" y="2649600"/>
            <a:ext cx="1141560" cy="67176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6516360" y="1891440"/>
            <a:ext cx="1875600" cy="1164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2258640" y="1965240"/>
            <a:ext cx="10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5"/>
          <p:cNvSpPr/>
          <p:nvPr/>
        </p:nvSpPr>
        <p:spPr>
          <a:xfrm flipH="1">
            <a:off x="2257200" y="2985840"/>
            <a:ext cx="10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6"/>
          <p:cNvSpPr/>
          <p:nvPr/>
        </p:nvSpPr>
        <p:spPr>
          <a:xfrm>
            <a:off x="2229840" y="1917000"/>
            <a:ext cx="1045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2435400" y="2925000"/>
            <a:ext cx="751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5707800" y="2101320"/>
            <a:ext cx="80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9"/>
          <p:cNvSpPr/>
          <p:nvPr/>
        </p:nvSpPr>
        <p:spPr>
          <a:xfrm flipH="1">
            <a:off x="5706360" y="2853000"/>
            <a:ext cx="80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 Activator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685800" y="1772640"/>
            <a:ext cx="7770960" cy="354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Adapters / Gateways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18760" y="4653000"/>
            <a:ext cx="8228160" cy="18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 messaging systems to external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be inbound or outbound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Adapters are one-way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Gateways are request - reply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Picture 3" descr=""/>
          <p:cNvPicPr/>
          <p:nvPr/>
        </p:nvPicPr>
        <p:blipFill>
          <a:blip r:embed="rId1"/>
          <a:stretch/>
        </p:blipFill>
        <p:spPr>
          <a:xfrm>
            <a:off x="5940000" y="1412640"/>
            <a:ext cx="855720" cy="665280"/>
          </a:xfrm>
          <a:prstGeom prst="rect">
            <a:avLst/>
          </a:prstGeom>
          <a:ln>
            <a:noFill/>
          </a:ln>
        </p:spPr>
      </p:pic>
      <p:pic>
        <p:nvPicPr>
          <p:cNvPr id="195" name="Picture 4" descr=""/>
          <p:cNvPicPr/>
          <p:nvPr/>
        </p:nvPicPr>
        <p:blipFill>
          <a:blip r:embed="rId2"/>
          <a:stretch/>
        </p:blipFill>
        <p:spPr>
          <a:xfrm>
            <a:off x="1979640" y="3688920"/>
            <a:ext cx="855720" cy="665280"/>
          </a:xfrm>
          <a:prstGeom prst="rect">
            <a:avLst/>
          </a:prstGeom>
          <a:ln>
            <a:noFill/>
          </a:ln>
        </p:spPr>
      </p:pic>
      <p:pic>
        <p:nvPicPr>
          <p:cNvPr id="196" name="Picture 5" descr=""/>
          <p:cNvPicPr/>
          <p:nvPr/>
        </p:nvPicPr>
        <p:blipFill>
          <a:blip r:embed="rId3"/>
          <a:stretch/>
        </p:blipFill>
        <p:spPr>
          <a:xfrm>
            <a:off x="1979640" y="1412640"/>
            <a:ext cx="855720" cy="665280"/>
          </a:xfrm>
          <a:prstGeom prst="rect">
            <a:avLst/>
          </a:prstGeom>
          <a:ln>
            <a:noFill/>
          </a:ln>
        </p:spPr>
      </p:pic>
      <p:pic>
        <p:nvPicPr>
          <p:cNvPr id="197" name="Picture 6" descr=""/>
          <p:cNvPicPr/>
          <p:nvPr/>
        </p:nvPicPr>
        <p:blipFill>
          <a:blip r:embed="rId4"/>
          <a:stretch/>
        </p:blipFill>
        <p:spPr>
          <a:xfrm>
            <a:off x="5940000" y="3688920"/>
            <a:ext cx="855720" cy="66528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>
            <a:off x="5456520" y="2037600"/>
            <a:ext cx="2077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Inbound adapter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437840" y="3295800"/>
            <a:ext cx="21614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Inbound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1385280" y="2035440"/>
            <a:ext cx="2280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Outbound adapter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5402160" y="3347640"/>
            <a:ext cx="2364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Outbound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3204000" y="1845000"/>
            <a:ext cx="2374920" cy="1942920"/>
          </a:xfrm>
          <a:prstGeom prst="ellipse">
            <a:avLst/>
          </a:prstGeom>
          <a:solidFill>
            <a:srgbClr val="4f81bd"/>
          </a:solidFill>
          <a:ln>
            <a:solidFill>
              <a:srgbClr val="ff7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7236360" y="2187000"/>
            <a:ext cx="1726920" cy="1258560"/>
          </a:xfrm>
          <a:prstGeom prst="rect">
            <a:avLst/>
          </a:prstGeom>
          <a:solidFill>
            <a:srgbClr val="4f81bd"/>
          </a:solidFill>
          <a:ln>
            <a:solidFill>
              <a:srgbClr val="ff7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Internal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 rot="16200000">
            <a:off x="-719280" y="2278080"/>
            <a:ext cx="2950920" cy="1078560"/>
          </a:xfrm>
          <a:prstGeom prst="rect">
            <a:avLst/>
          </a:prstGeom>
          <a:solidFill>
            <a:srgbClr val="4f81bd"/>
          </a:solidFill>
          <a:ln>
            <a:solidFill>
              <a:srgbClr val="ff7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External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 flipH="1" flipV="1">
            <a:off x="6796080" y="1744560"/>
            <a:ext cx="1229400" cy="43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1"/>
          <p:cNvSpPr/>
          <p:nvPr/>
        </p:nvSpPr>
        <p:spPr>
          <a:xfrm flipH="1">
            <a:off x="5230800" y="1746000"/>
            <a:ext cx="706680" cy="3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2"/>
          <p:cNvSpPr/>
          <p:nvPr/>
        </p:nvSpPr>
        <p:spPr>
          <a:xfrm flipH="1" flipV="1">
            <a:off x="2835360" y="1744560"/>
            <a:ext cx="713520" cy="3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3"/>
          <p:cNvSpPr/>
          <p:nvPr/>
        </p:nvSpPr>
        <p:spPr>
          <a:xfrm flipH="1">
            <a:off x="1295280" y="1746000"/>
            <a:ext cx="68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4"/>
          <p:cNvSpPr/>
          <p:nvPr/>
        </p:nvSpPr>
        <p:spPr>
          <a:xfrm>
            <a:off x="1295280" y="4022280"/>
            <a:ext cx="6829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5"/>
          <p:cNvSpPr/>
          <p:nvPr/>
        </p:nvSpPr>
        <p:spPr>
          <a:xfrm flipV="1">
            <a:off x="2836800" y="3502800"/>
            <a:ext cx="71352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6"/>
          <p:cNvSpPr/>
          <p:nvPr/>
        </p:nvSpPr>
        <p:spPr>
          <a:xfrm>
            <a:off x="5232240" y="3504240"/>
            <a:ext cx="70668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7"/>
          <p:cNvSpPr/>
          <p:nvPr/>
        </p:nvSpPr>
        <p:spPr>
          <a:xfrm flipV="1">
            <a:off x="6797520" y="3445560"/>
            <a:ext cx="1229400" cy="5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Spring Integration Adapters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Spring Integration offers de Adapters and Gateways for several systems entre os quais: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AMQP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RMI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Spring Application (events)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 / JPA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File, FTP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Mail, 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Tibco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1"/>
          <a:stretch/>
        </p:blipFill>
        <p:spPr>
          <a:xfrm rot="20511000">
            <a:off x="5863320" y="3417480"/>
            <a:ext cx="855720" cy="665280"/>
          </a:xfrm>
          <a:prstGeom prst="rect">
            <a:avLst/>
          </a:prstGeom>
          <a:ln>
            <a:noFill/>
          </a:ln>
        </p:spPr>
      </p:pic>
      <p:pic>
        <p:nvPicPr>
          <p:cNvPr id="216" name="Picture 4" descr=""/>
          <p:cNvPicPr/>
          <p:nvPr/>
        </p:nvPicPr>
        <p:blipFill>
          <a:blip r:embed="rId2"/>
          <a:stretch/>
        </p:blipFill>
        <p:spPr>
          <a:xfrm rot="20511000">
            <a:off x="5856480" y="4733280"/>
            <a:ext cx="855720" cy="665280"/>
          </a:xfrm>
          <a:prstGeom prst="rect">
            <a:avLst/>
          </a:prstGeom>
          <a:ln>
            <a:noFill/>
          </a:ln>
        </p:spPr>
      </p:pic>
      <p:pic>
        <p:nvPicPr>
          <p:cNvPr id="217" name="Picture 5" descr=""/>
          <p:cNvPicPr/>
          <p:nvPr/>
        </p:nvPicPr>
        <p:blipFill>
          <a:blip r:embed="rId3"/>
          <a:stretch/>
        </p:blipFill>
        <p:spPr>
          <a:xfrm rot="20511000">
            <a:off x="7124040" y="3174120"/>
            <a:ext cx="855720" cy="665280"/>
          </a:xfrm>
          <a:prstGeom prst="rect">
            <a:avLst/>
          </a:prstGeom>
          <a:ln>
            <a:noFill/>
          </a:ln>
        </p:spPr>
      </p:pic>
      <p:pic>
        <p:nvPicPr>
          <p:cNvPr id="218" name="Picture 6" descr=""/>
          <p:cNvPicPr/>
          <p:nvPr/>
        </p:nvPicPr>
        <p:blipFill>
          <a:blip r:embed="rId4"/>
          <a:stretch/>
        </p:blipFill>
        <p:spPr>
          <a:xfrm rot="20511000">
            <a:off x="7077960" y="4489560"/>
            <a:ext cx="855720" cy="66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57200" y="1960200"/>
            <a:ext cx="8228160" cy="20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 application - Barista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188720" y="2743200"/>
            <a:ext cx="7039800" cy="352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si-client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Picture 3" descr=""/>
          <p:cNvPicPr/>
          <p:nvPr/>
        </p:nvPicPr>
        <p:blipFill>
          <a:blip r:embed="rId1"/>
          <a:stretch/>
        </p:blipFill>
        <p:spPr>
          <a:xfrm>
            <a:off x="935640" y="1268640"/>
            <a:ext cx="7271280" cy="496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si-client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1500840" y="1268640"/>
            <a:ext cx="6140520" cy="528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si-client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Picture 2" descr=""/>
          <p:cNvPicPr/>
          <p:nvPr/>
        </p:nvPicPr>
        <p:blipFill>
          <a:blip r:embed="rId1"/>
          <a:stretch/>
        </p:blipFill>
        <p:spPr>
          <a:xfrm>
            <a:off x="1893240" y="1266120"/>
            <a:ext cx="5356440" cy="513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323640" y="332640"/>
            <a:ext cx="8655840" cy="3814920"/>
          </a:xfrm>
          <a:prstGeom prst="rect">
            <a:avLst/>
          </a:prstGeom>
          <a:ln>
            <a:noFill/>
          </a:ln>
        </p:spPr>
      </p:pic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907200" y="2319840"/>
            <a:ext cx="3231360" cy="428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Core Messaging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27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Works by decoupling diverse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Different application need to share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Fault tolerance – messages are queued and delivered when possible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JMS e AMQP offer powerful and robust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2483640" y="4251600"/>
            <a:ext cx="4280760" cy="191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8000" y="3933000"/>
            <a:ext cx="2750400" cy="237492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827640" y="1268640"/>
            <a:ext cx="7559280" cy="56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generic package for any kind of data (payload) which can be transported across channels (channels)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Contains Headers which provide information to routing components. Example headers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Sequence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Sequence Size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Expiration 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Correlation Identifier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Transport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6592320" y="5261040"/>
            <a:ext cx="13032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Payload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6074280" y="4365000"/>
            <a:ext cx="1216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5508000" y="4365000"/>
            <a:ext cx="1202400" cy="14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18760" y="3429000"/>
            <a:ext cx="8228160" cy="27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Decouples producers and consumers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Cannels can be: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point-to-apoint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publish-subscribe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4428000" y="5138640"/>
            <a:ext cx="855720" cy="66528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"/>
          <p:cNvPicPr/>
          <p:nvPr/>
        </p:nvPicPr>
        <p:blipFill>
          <a:blip r:embed="rId2"/>
          <a:stretch/>
        </p:blipFill>
        <p:spPr>
          <a:xfrm>
            <a:off x="4428000" y="4358880"/>
            <a:ext cx="855720" cy="66528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5154840" y="4572000"/>
            <a:ext cx="27205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point-to-point channel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5095440" y="5229360"/>
            <a:ext cx="3159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publish-subscribe channel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3"/>
          <a:stretch/>
        </p:blipFill>
        <p:spPr>
          <a:xfrm>
            <a:off x="3060000" y="1426320"/>
            <a:ext cx="3022920" cy="1647720"/>
          </a:xfrm>
          <a:prstGeom prst="rect">
            <a:avLst/>
          </a:prstGeom>
          <a:ln>
            <a:noFill/>
          </a:ln>
        </p:spPr>
      </p:pic>
      <p:sp>
        <p:nvSpPr>
          <p:cNvPr id="101" name="CustomShape 5"/>
          <p:cNvSpPr/>
          <p:nvPr/>
        </p:nvSpPr>
        <p:spPr>
          <a:xfrm>
            <a:off x="567000" y="1982520"/>
            <a:ext cx="1078560" cy="53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Produtor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7164360" y="1982520"/>
            <a:ext cx="1371600" cy="535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Consumidor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2051640" y="1815480"/>
            <a:ext cx="1006560" cy="8690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5906520" y="1815480"/>
            <a:ext cx="1006560" cy="8690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1647000" y="2251080"/>
            <a:ext cx="403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0"/>
          <p:cNvSpPr/>
          <p:nvPr/>
        </p:nvSpPr>
        <p:spPr>
          <a:xfrm>
            <a:off x="6914880" y="2251080"/>
            <a:ext cx="24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Translator/ Transformer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39640" y="4005000"/>
            <a:ext cx="8228160" cy="25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Payload Transformer – converts the message type or its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Header Transformer – Add or remove headers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2843640" y="1700640"/>
            <a:ext cx="3310920" cy="199872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1259640" y="2265840"/>
            <a:ext cx="1006560" cy="8690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6804360" y="2265840"/>
            <a:ext cx="1006560" cy="8690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267640" y="2701080"/>
            <a:ext cx="57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6156000" y="2701080"/>
            <a:ext cx="64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19640" y="1917000"/>
            <a:ext cx="1166040" cy="10065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140880" y="1917000"/>
            <a:ext cx="1166040" cy="100656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Header Enricher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395640" y="3861000"/>
            <a:ext cx="8228160" cy="22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specialized transformer to add missing data to a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3276000" y="1484640"/>
            <a:ext cx="2405520" cy="1870920"/>
          </a:xfrm>
          <a:prstGeom prst="rect">
            <a:avLst/>
          </a:prstGeom>
          <a:ln>
            <a:noFill/>
          </a:ln>
        </p:spPr>
      </p:pic>
      <p:pic>
        <p:nvPicPr>
          <p:cNvPr id="119" name="Picture 3" descr=""/>
          <p:cNvPicPr/>
          <p:nvPr/>
        </p:nvPicPr>
        <p:blipFill>
          <a:blip r:embed="rId2"/>
          <a:stretch/>
        </p:blipFill>
        <p:spPr>
          <a:xfrm>
            <a:off x="2030760" y="2106000"/>
            <a:ext cx="443160" cy="54468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"/>
          <p:cNvPicPr/>
          <p:nvPr/>
        </p:nvPicPr>
        <p:blipFill>
          <a:blip r:embed="rId3"/>
          <a:stretch/>
        </p:blipFill>
        <p:spPr>
          <a:xfrm>
            <a:off x="6503760" y="1947240"/>
            <a:ext cx="455760" cy="862200"/>
          </a:xfrm>
          <a:prstGeom prst="rect">
            <a:avLst/>
          </a:prstGeom>
          <a:ln>
            <a:noFill/>
          </a:ln>
        </p:spPr>
      </p:pic>
      <p:sp>
        <p:nvSpPr>
          <p:cNvPr id="121" name="CustomShape 5"/>
          <p:cNvSpPr/>
          <p:nvPr/>
        </p:nvSpPr>
        <p:spPr>
          <a:xfrm>
            <a:off x="2787120" y="2421000"/>
            <a:ext cx="48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6"/>
          <p:cNvSpPr/>
          <p:nvPr/>
        </p:nvSpPr>
        <p:spPr>
          <a:xfrm>
            <a:off x="5682960" y="2421000"/>
            <a:ext cx="45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Splitter &amp; Aggregator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3972240"/>
            <a:ext cx="8228160" cy="23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Splits large messages into sub-messages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Delegates to several endpoints as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Aggregates messages from asynchronous responses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79640" y="1926360"/>
            <a:ext cx="1438560" cy="107388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524360" y="1926360"/>
            <a:ext cx="1438560" cy="107388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636000" y="1484640"/>
            <a:ext cx="862560" cy="5810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1331640" y="1707840"/>
            <a:ext cx="1942920" cy="1510560"/>
          </a:xfrm>
          <a:prstGeom prst="rect">
            <a:avLst/>
          </a:prstGeom>
          <a:ln>
            <a:noFill/>
          </a:ln>
        </p:spPr>
      </p:pic>
      <p:pic>
        <p:nvPicPr>
          <p:cNvPr id="129" name="Picture 2" descr=""/>
          <p:cNvPicPr/>
          <p:nvPr/>
        </p:nvPicPr>
        <p:blipFill>
          <a:blip r:embed="rId2"/>
          <a:stretch/>
        </p:blipFill>
        <p:spPr>
          <a:xfrm>
            <a:off x="5940000" y="1723680"/>
            <a:ext cx="1901880" cy="1478880"/>
          </a:xfrm>
          <a:prstGeom prst="rect">
            <a:avLst/>
          </a:prstGeom>
          <a:ln>
            <a:noFill/>
          </a:ln>
        </p:spPr>
      </p:pic>
      <p:sp>
        <p:nvSpPr>
          <p:cNvPr id="130" name="CustomShape 6"/>
          <p:cNvSpPr/>
          <p:nvPr/>
        </p:nvSpPr>
        <p:spPr>
          <a:xfrm>
            <a:off x="3636000" y="2172600"/>
            <a:ext cx="862560" cy="5810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3636000" y="2846520"/>
            <a:ext cx="862560" cy="5810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4788000" y="1484640"/>
            <a:ext cx="862560" cy="5810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4788000" y="2172600"/>
            <a:ext cx="862560" cy="5810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4788000" y="2846520"/>
            <a:ext cx="862560" cy="5810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1"/>
          <p:cNvSpPr/>
          <p:nvPr/>
        </p:nvSpPr>
        <p:spPr>
          <a:xfrm flipV="1">
            <a:off x="3276000" y="1774440"/>
            <a:ext cx="358560" cy="68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2"/>
          <p:cNvSpPr/>
          <p:nvPr/>
        </p:nvSpPr>
        <p:spPr>
          <a:xfrm>
            <a:off x="3276000" y="2463840"/>
            <a:ext cx="35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3"/>
          <p:cNvSpPr/>
          <p:nvPr/>
        </p:nvSpPr>
        <p:spPr>
          <a:xfrm>
            <a:off x="3276000" y="2463840"/>
            <a:ext cx="358560" cy="67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4"/>
          <p:cNvSpPr/>
          <p:nvPr/>
        </p:nvSpPr>
        <p:spPr>
          <a:xfrm>
            <a:off x="5652000" y="2463840"/>
            <a:ext cx="28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5"/>
          <p:cNvSpPr/>
          <p:nvPr/>
        </p:nvSpPr>
        <p:spPr>
          <a:xfrm>
            <a:off x="5652000" y="1775880"/>
            <a:ext cx="286560" cy="68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6"/>
          <p:cNvSpPr/>
          <p:nvPr/>
        </p:nvSpPr>
        <p:spPr>
          <a:xfrm flipV="1">
            <a:off x="5652000" y="2462400"/>
            <a:ext cx="286560" cy="67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17"/>
          <p:cNvSpPr/>
          <p:nvPr/>
        </p:nvSpPr>
        <p:spPr>
          <a:xfrm flipV="1">
            <a:off x="4644000" y="1340640"/>
            <a:ext cx="360" cy="2304360"/>
          </a:xfrm>
          <a:prstGeom prst="line">
            <a:avLst/>
          </a:prstGeom>
          <a:ln w="34920">
            <a:solidFill>
              <a:srgbClr val="4a7ebb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4149000"/>
            <a:ext cx="8228160" cy="19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Determines the target channel from: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A header property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The type of payload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The return value of a service 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1979640" y="1628640"/>
            <a:ext cx="3141000" cy="215892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611640" y="2265840"/>
            <a:ext cx="1006560" cy="869040"/>
          </a:xfrm>
          <a:prstGeom prst="ellipse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2"/>
          <a:stretch/>
        </p:blipFill>
        <p:spPr>
          <a:xfrm>
            <a:off x="5877360" y="1819800"/>
            <a:ext cx="1141560" cy="671760"/>
          </a:xfrm>
          <a:prstGeom prst="rect">
            <a:avLst/>
          </a:prstGeom>
          <a:ln>
            <a:noFill/>
          </a:ln>
        </p:spPr>
      </p:pic>
      <p:pic>
        <p:nvPicPr>
          <p:cNvPr id="147" name="Picture 3" descr=""/>
          <p:cNvPicPr/>
          <p:nvPr/>
        </p:nvPicPr>
        <p:blipFill>
          <a:blip r:embed="rId3"/>
          <a:stretch/>
        </p:blipFill>
        <p:spPr>
          <a:xfrm>
            <a:off x="5877360" y="2840400"/>
            <a:ext cx="1141560" cy="671760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7524360" y="1819800"/>
            <a:ext cx="1371600" cy="67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7524360" y="2840400"/>
            <a:ext cx="1371600" cy="67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619640" y="2701080"/>
            <a:ext cx="35856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7"/>
          <p:cNvSpPr/>
          <p:nvPr/>
        </p:nvSpPr>
        <p:spPr>
          <a:xfrm flipV="1">
            <a:off x="5122080" y="2154960"/>
            <a:ext cx="753840" cy="55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>
            <a:off x="5122080" y="2709000"/>
            <a:ext cx="753840" cy="4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9"/>
          <p:cNvSpPr/>
          <p:nvPr/>
        </p:nvSpPr>
        <p:spPr>
          <a:xfrm>
            <a:off x="7020360" y="2156400"/>
            <a:ext cx="5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>
            <a:off x="7020360" y="3177000"/>
            <a:ext cx="5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22861</TotalTime>
  <Application>LibreOffice/5.3.0.3$Linux_X86_64 LibreOffice_project/30m0$Build-3</Application>
  <Words>1449</Words>
  <Paragraphs>363</Paragraphs>
  <Company>AUDAXYS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2014-09-19T14:28:00Z</dcterms:created>
  <dc:creator>Carlos Martins</dc:creator>
  <dc:description/>
  <dc:language>en-US</dc:language>
  <cp:lastModifiedBy/>
  <dcterms:modified xsi:type="dcterms:W3CDTF">2017-03-11T13:58:00Z</dcterms:modified>
  <cp:revision>127</cp:revision>
  <dc:subject/>
  <dc:title>Sunset Integration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AUDAXYS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43</vt:i4>
  </property>
</Properties>
</file>