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0D75-9C7E-422A-BEEC-FC219F76E144}" type="datetimeFigureOut">
              <a:rPr lang="en-US" smtClean="0"/>
              <a:t>11/16/2009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86A1A-C6DA-4487-B597-C3EFB3B739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0D75-9C7E-422A-BEEC-FC219F76E144}" type="datetimeFigureOut">
              <a:rPr lang="en-US" smtClean="0"/>
              <a:t>11/16/2009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86A1A-C6DA-4487-B597-C3EFB3B739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0D75-9C7E-422A-BEEC-FC219F76E144}" type="datetimeFigureOut">
              <a:rPr lang="en-US" smtClean="0"/>
              <a:t>11/16/2009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86A1A-C6DA-4487-B597-C3EFB3B739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0D75-9C7E-422A-BEEC-FC219F76E144}" type="datetimeFigureOut">
              <a:rPr lang="en-US" smtClean="0"/>
              <a:t>11/16/2009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86A1A-C6DA-4487-B597-C3EFB3B739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0D75-9C7E-422A-BEEC-FC219F76E144}" type="datetimeFigureOut">
              <a:rPr lang="en-US" smtClean="0"/>
              <a:t>11/16/2009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86A1A-C6DA-4487-B597-C3EFB3B739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0D75-9C7E-422A-BEEC-FC219F76E144}" type="datetimeFigureOut">
              <a:rPr lang="en-US" smtClean="0"/>
              <a:t>11/16/2009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86A1A-C6DA-4487-B597-C3EFB3B739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0D75-9C7E-422A-BEEC-FC219F76E144}" type="datetimeFigureOut">
              <a:rPr lang="en-US" smtClean="0"/>
              <a:t>11/16/2009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86A1A-C6DA-4487-B597-C3EFB3B739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0D75-9C7E-422A-BEEC-FC219F76E144}" type="datetimeFigureOut">
              <a:rPr lang="en-US" smtClean="0"/>
              <a:t>11/16/2009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86A1A-C6DA-4487-B597-C3EFB3B739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0D75-9C7E-422A-BEEC-FC219F76E144}" type="datetimeFigureOut">
              <a:rPr lang="en-US" smtClean="0"/>
              <a:t>11/16/2009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86A1A-C6DA-4487-B597-C3EFB3B739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0D75-9C7E-422A-BEEC-FC219F76E144}" type="datetimeFigureOut">
              <a:rPr lang="en-US" smtClean="0"/>
              <a:t>11/16/2009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86A1A-C6DA-4487-B597-C3EFB3B739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0D75-9C7E-422A-BEEC-FC219F76E144}" type="datetimeFigureOut">
              <a:rPr lang="en-US" smtClean="0"/>
              <a:t>11/16/2009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86A1A-C6DA-4487-B597-C3EFB3B739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B0D75-9C7E-422A-BEEC-FC219F76E144}" type="datetimeFigureOut">
              <a:rPr lang="en-US" smtClean="0"/>
              <a:t>11/16/2009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86A1A-C6DA-4487-B597-C3EFB3B7398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320800" y="342900"/>
          <a:ext cx="6502400" cy="6172200"/>
        </p:xfrm>
        <a:graphic>
          <a:graphicData uri="http://schemas.openxmlformats.org/presentationml/2006/ole">
            <p:oleObj spid="_x0000_s1026" name="Document" r:id="rId3" imgW="6502548" imgH="6171676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H-Bridge (Motor Driver)</a:t>
            </a:r>
            <a:endParaRPr lang="en-US" dirty="0"/>
          </a:p>
        </p:txBody>
      </p:sp>
      <p:pic>
        <p:nvPicPr>
          <p:cNvPr id="2050" name="Picture 2" descr="File:H bridge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8823" y="2133600"/>
            <a:ext cx="6578777" cy="4038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</Words>
  <Application>Microsoft Office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Theme</vt:lpstr>
      <vt:lpstr>Microsoft Office Word Document</vt:lpstr>
      <vt:lpstr>Slide 1</vt:lpstr>
      <vt:lpstr>H-Bridge (Motor Driver)</vt:lpstr>
    </vt:vector>
  </TitlesOfParts>
  <Company>MIT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Justin Negrete</dc:creator>
  <cp:lastModifiedBy>Justin Negrete</cp:lastModifiedBy>
  <cp:revision>1</cp:revision>
  <dcterms:created xsi:type="dcterms:W3CDTF">2009-11-16T15:58:02Z</dcterms:created>
  <dcterms:modified xsi:type="dcterms:W3CDTF">2009-11-16T16:01:43Z</dcterms:modified>
</cp:coreProperties>
</file>