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9C99-7DBC-43A7-B690-5D5235FB9265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1979-4763-448D-A63C-E8CF81B2B05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twitter.com/_TestQuality" TargetMode="External"/><Relationship Id="rId7" Type="http://schemas.openxmlformats.org/officeDocument/2006/relationships/hyperlink" Target="https://twitter.com/expoQ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hyperlink" Target="https://twitter.com/MarkBishopHQ" TargetMode="External"/><Relationship Id="rId5" Type="http://schemas.openxmlformats.org/officeDocument/2006/relationships/hyperlink" Target="https://twitter.com/testingclub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hyperlink" Target="https://twitter.com/angelovstant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GRUPO 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es-ES" dirty="0" smtClean="0"/>
              <a:t>CREACIÓN DE GRADLE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es-ES" dirty="0" smtClean="0"/>
              <a:t>TRAVIS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lang="es-ES" dirty="0" smtClean="0"/>
              <a:t>RESTROSPECTIVA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s-ES" dirty="0" smtClean="0"/>
              <a:t>5 CUENTAS DE LINKEDIN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71600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CUENTAS DE SLIDESHARE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4" name="Picture 4" descr="Resultado de imagen de XBOSof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581128"/>
            <a:ext cx="1214592" cy="1512168"/>
          </a:xfrm>
          <a:prstGeom prst="rect">
            <a:avLst/>
          </a:prstGeom>
          <a:noFill/>
        </p:spPr>
      </p:pic>
      <p:pic>
        <p:nvPicPr>
          <p:cNvPr id="25606" name="Picture 6" descr="C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509120"/>
            <a:ext cx="1512166" cy="1512168"/>
          </a:xfrm>
          <a:prstGeom prst="rect">
            <a:avLst/>
          </a:prstGeom>
          <a:noFill/>
        </p:spPr>
      </p:pic>
      <p:pic>
        <p:nvPicPr>
          <p:cNvPr id="25610" name="Picture 10" descr="Resultado de imagen de infoq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869160"/>
            <a:ext cx="2143623" cy="720080"/>
          </a:xfrm>
          <a:prstGeom prst="rect">
            <a:avLst/>
          </a:prstGeom>
          <a:noFill/>
        </p:spPr>
      </p:pic>
      <p:pic>
        <p:nvPicPr>
          <p:cNvPr id="25612" name="Picture 12" descr="Philip Koop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365104"/>
            <a:ext cx="1872208" cy="1872208"/>
          </a:xfrm>
          <a:prstGeom prst="rect">
            <a:avLst/>
          </a:prstGeom>
          <a:noFill/>
        </p:spPr>
      </p:pic>
      <p:pic>
        <p:nvPicPr>
          <p:cNvPr id="25614" name="Picture 14" descr="Johan Hober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09120"/>
            <a:ext cx="1440160" cy="1440162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7236296" y="5949280"/>
            <a:ext cx="149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Johan Hoberg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398098" y="6228020"/>
            <a:ext cx="16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Philip Koopman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899592" y="6093296"/>
            <a:ext cx="121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EMPRESAS</a:t>
            </a:r>
            <a:endParaRPr lang="es-ES" b="1" dirty="0"/>
          </a:p>
        </p:txBody>
      </p:sp>
      <p:sp>
        <p:nvSpPr>
          <p:cNvPr id="15" name="14 Rectángulo"/>
          <p:cNvSpPr/>
          <p:nvPr/>
        </p:nvSpPr>
        <p:spPr>
          <a:xfrm>
            <a:off x="3131840" y="6093296"/>
            <a:ext cx="145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COMUNIDAD</a:t>
            </a:r>
            <a:endParaRPr lang="es-E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s-ES" dirty="0" smtClean="0"/>
              <a:t>5 BLOGS MAS ACTIVOS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755576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CUENTAS DE YOUTUBE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es-ES" dirty="0" smtClean="0"/>
              <a:t>5 CONFERENCIAS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899592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CUENTAS DE TWITTER</a:t>
            </a:r>
          </a:p>
        </p:txBody>
      </p:sp>
      <p:pic>
        <p:nvPicPr>
          <p:cNvPr id="4" name="Picture 2" descr="TestQual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09120"/>
            <a:ext cx="1440160" cy="144016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323528" y="5949280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hlinkClick r:id="rId3"/>
              </a:rPr>
              <a:t>@</a:t>
            </a:r>
            <a:r>
              <a:rPr lang="es-ES" dirty="0">
                <a:hlinkClick r:id="rId3"/>
              </a:rPr>
              <a:t>_</a:t>
            </a:r>
            <a:r>
              <a:rPr lang="es-ES" dirty="0" err="1">
                <a:hlinkClick r:id="rId3"/>
              </a:rPr>
              <a:t>TestQuality</a:t>
            </a:r>
            <a:endParaRPr lang="es-ES" dirty="0"/>
          </a:p>
        </p:txBody>
      </p:sp>
      <p:pic>
        <p:nvPicPr>
          <p:cNvPr id="21506" name="Picture 2" descr="Resultado de imagen de software testing cl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509120"/>
            <a:ext cx="1368152" cy="1368152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979712" y="594928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hlinkClick r:id="rId5"/>
              </a:rPr>
              <a:t>@</a:t>
            </a:r>
            <a:r>
              <a:rPr lang="es-ES" dirty="0" err="1">
                <a:hlinkClick r:id="rId5"/>
              </a:rPr>
              <a:t>testingclub</a:t>
            </a:r>
            <a:endParaRPr lang="es-ES" dirty="0"/>
          </a:p>
        </p:txBody>
      </p:sp>
      <p:pic>
        <p:nvPicPr>
          <p:cNvPr id="21508" name="Picture 4" descr="nexo Q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437112"/>
            <a:ext cx="1584176" cy="1584176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3779912" y="6021288"/>
            <a:ext cx="113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hlinkClick r:id="rId7"/>
              </a:rPr>
              <a:t>@</a:t>
            </a:r>
            <a:r>
              <a:rPr lang="es-ES" u="sng" dirty="0" err="1">
                <a:hlinkClick r:id="rId7"/>
              </a:rPr>
              <a:t>expoQA</a:t>
            </a:r>
            <a:endParaRPr lang="es-ES" dirty="0"/>
          </a:p>
        </p:txBody>
      </p:sp>
      <p:pic>
        <p:nvPicPr>
          <p:cNvPr id="21510" name="Picture 6" descr="Anton Angelov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4365104"/>
            <a:ext cx="1677144" cy="167714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004048" y="6021288"/>
            <a:ext cx="1886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9"/>
              </a:rPr>
              <a:t>@</a:t>
            </a:r>
            <a:r>
              <a:rPr lang="es-ES" dirty="0" err="1">
                <a:hlinkClick r:id="rId9"/>
              </a:rPr>
              <a:t>angelovstanton</a:t>
            </a:r>
            <a:r>
              <a:rPr lang="es-ES" dirty="0">
                <a:hlinkClick r:id="rId9"/>
              </a:rPr>
              <a:t> </a:t>
            </a:r>
            <a:r>
              <a:rPr lang="es-ES" dirty="0"/>
              <a:t>‏</a:t>
            </a:r>
          </a:p>
        </p:txBody>
      </p:sp>
      <p:pic>
        <p:nvPicPr>
          <p:cNvPr id="21512" name="Picture 8" descr="Mark Bisho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0272" y="4365104"/>
            <a:ext cx="1728192" cy="1728193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6948264" y="6093296"/>
            <a:ext cx="192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hlinkClick r:id="rId11"/>
              </a:rPr>
              <a:t>@</a:t>
            </a:r>
            <a:r>
              <a:rPr lang="es-ES" dirty="0" err="1">
                <a:hlinkClick r:id="rId11"/>
              </a:rPr>
              <a:t>MarkBishopHQ</a:t>
            </a:r>
            <a:endParaRPr lang="es-E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s-ES" dirty="0" smtClean="0"/>
              <a:t>TABLA DE NORMAS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es-ES" dirty="0" smtClean="0"/>
              <a:t>POSIBLES MEJORAS EN EL PONG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s-ES" dirty="0" smtClean="0"/>
              <a:t>LIBROS DE REFERENCIA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83568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GRUPOS DE MEETUP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s-ES" dirty="0" smtClean="0"/>
              <a:t>CREACION DE GITHUB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Office PowerPoint</Application>
  <PresentationFormat>Presentación en pantalla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GRUPO 8</vt:lpstr>
      <vt:lpstr>5 CUENTAS DE LINKEDIN</vt:lpstr>
      <vt:lpstr>5 BLOGS MAS ACTIVOS</vt:lpstr>
      <vt:lpstr>5 CONFERENCIAS</vt:lpstr>
      <vt:lpstr>TABLA DE NORMAS</vt:lpstr>
      <vt:lpstr>POSIBLES MEJORAS EN EL PONG</vt:lpstr>
      <vt:lpstr>LIBROS DE REFERENCIA</vt:lpstr>
      <vt:lpstr>Diapositiva 8</vt:lpstr>
      <vt:lpstr>CREACION DE GITHUB</vt:lpstr>
      <vt:lpstr>CREACIÓN DE GRADLE</vt:lpstr>
      <vt:lpstr>TRAVIS</vt:lpstr>
      <vt:lpstr>RESTROSPECTIVA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</dc:title>
  <dc:creator>Gabriel</dc:creator>
  <cp:lastModifiedBy>Gabriel</cp:lastModifiedBy>
  <cp:revision>6</cp:revision>
  <dcterms:created xsi:type="dcterms:W3CDTF">2018-02-11T10:16:55Z</dcterms:created>
  <dcterms:modified xsi:type="dcterms:W3CDTF">2018-02-11T11:02:12Z</dcterms:modified>
</cp:coreProperties>
</file>