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5" r:id="rId2"/>
    <p:sldId id="260" r:id="rId3"/>
    <p:sldId id="261" r:id="rId4"/>
    <p:sldId id="262" r:id="rId5"/>
    <p:sldId id="264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jBp3+63KxC81d/Yygdnn5EtmbR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20"/>
    <p:restoredTop sz="94680"/>
  </p:normalViewPr>
  <p:slideViewPr>
    <p:cSldViewPr snapToGrid="0">
      <p:cViewPr varScale="1">
        <p:scale>
          <a:sx n="96" d="100"/>
          <a:sy n="96" d="100"/>
        </p:scale>
        <p:origin x="1266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D8BF1E6-F9FF-D268-C3BB-FDADBF37E4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206932-53A7-3AE5-E414-49C5DC0789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52286-19E5-4680-8E66-FB34E52F246B}" type="datetimeFigureOut">
              <a:rPr lang="ko-KR" altLang="en-US" smtClean="0"/>
              <a:t>2025-03-02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BE702C-0ED9-088A-9894-156CA2E1C8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4FF750-FDC4-4491-6C47-092EAC2104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8331E-9660-4A7F-AB26-AAECF6A8F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6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8162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userDrawn="1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4;p1">
            <a:extLst>
              <a:ext uri="{FF2B5EF4-FFF2-40B4-BE49-F238E27FC236}">
                <a16:creationId xmlns:a16="http://schemas.microsoft.com/office/drawing/2014/main" id="{79C3ED46-6D99-9241-0C28-2A2F3FADE097}"/>
              </a:ext>
            </a:extLst>
          </p:cNvPr>
          <p:cNvSpPr/>
          <p:nvPr userDrawn="1"/>
        </p:nvSpPr>
        <p:spPr>
          <a:xfrm>
            <a:off x="0" y="5588436"/>
            <a:ext cx="12192000" cy="1269564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u="none" strike="noStrike" cap="none">
              <a:solidFill>
                <a:schemeClr val="lt1"/>
              </a:solidFill>
              <a:latin typeface="NanumSquareRoundOTF Bold" panose="020B0600000101010101" pitchFamily="34" charset="-127"/>
              <a:ea typeface="NanumSquareRoundOTF Bold" panose="020B0600000101010101" pitchFamily="34" charset="-127"/>
              <a:sym typeface="Arial"/>
            </a:endParaRPr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433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i="0">
                <a:latin typeface="NanumSquareRoundOTF Bold" panose="020B0600000101010101" pitchFamily="34" charset="-127"/>
                <a:ea typeface="NanumSquareRoundOTF Bold" panose="020B0600000101010101" pitchFamily="34" charset="-127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en-US" dirty="0"/>
              <a:t>Week n  :  [Topic]</a:t>
            </a:r>
            <a:endParaRPr dirty="0"/>
          </a:p>
        </p:txBody>
      </p:sp>
      <p:sp>
        <p:nvSpPr>
          <p:cNvPr id="3" name="Google Shape;85;p1">
            <a:extLst>
              <a:ext uri="{FF2B5EF4-FFF2-40B4-BE49-F238E27FC236}">
                <a16:creationId xmlns:a16="http://schemas.microsoft.com/office/drawing/2014/main" id="{B8503421-739E-BB42-0A81-FB290F2FAFBF}"/>
              </a:ext>
            </a:extLst>
          </p:cNvPr>
          <p:cNvSpPr/>
          <p:nvPr userDrawn="1"/>
        </p:nvSpPr>
        <p:spPr>
          <a:xfrm>
            <a:off x="0" y="0"/>
            <a:ext cx="12192000" cy="126956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u="none" strike="noStrike" cap="none">
              <a:solidFill>
                <a:schemeClr val="lt1"/>
              </a:solidFill>
              <a:latin typeface="NanumSquareRoundOTF Bold" panose="020B0600000101010101" pitchFamily="34" charset="-127"/>
              <a:ea typeface="NanumSquareRoundOTF Bold" panose="020B0600000101010101" pitchFamily="34" charset="-127"/>
              <a:sym typeface="Arial"/>
            </a:endParaRPr>
          </a:p>
        </p:txBody>
      </p:sp>
      <p:grpSp>
        <p:nvGrpSpPr>
          <p:cNvPr id="6" name="Google Shape;88;p1">
            <a:extLst>
              <a:ext uri="{FF2B5EF4-FFF2-40B4-BE49-F238E27FC236}">
                <a16:creationId xmlns:a16="http://schemas.microsoft.com/office/drawing/2014/main" id="{71E0527E-9F33-3628-D4D6-D65C3B6FD3ED}"/>
              </a:ext>
            </a:extLst>
          </p:cNvPr>
          <p:cNvGrpSpPr/>
          <p:nvPr userDrawn="1"/>
        </p:nvGrpSpPr>
        <p:grpSpPr>
          <a:xfrm>
            <a:off x="2495600" y="3365764"/>
            <a:ext cx="7179549" cy="63236"/>
            <a:chOff x="2348800" y="3279055"/>
            <a:chExt cx="7179549" cy="63236"/>
          </a:xfrm>
        </p:grpSpPr>
        <p:sp>
          <p:nvSpPr>
            <p:cNvPr id="7" name="Google Shape;89;p1">
              <a:extLst>
                <a:ext uri="{FF2B5EF4-FFF2-40B4-BE49-F238E27FC236}">
                  <a16:creationId xmlns:a16="http://schemas.microsoft.com/office/drawing/2014/main" id="{02B24015-E1B0-5712-F85A-7AC5CC5E9E0D}"/>
                </a:ext>
              </a:extLst>
            </p:cNvPr>
            <p:cNvSpPr/>
            <p:nvPr/>
          </p:nvSpPr>
          <p:spPr>
            <a:xfrm>
              <a:off x="2348800" y="3279055"/>
              <a:ext cx="3589775" cy="617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u="none" strike="noStrike" cap="none">
                <a:solidFill>
                  <a:schemeClr val="lt1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endParaRPr>
            </a:p>
          </p:txBody>
        </p:sp>
        <p:sp>
          <p:nvSpPr>
            <p:cNvPr id="8" name="Google Shape;90;p1">
              <a:extLst>
                <a:ext uri="{FF2B5EF4-FFF2-40B4-BE49-F238E27FC236}">
                  <a16:creationId xmlns:a16="http://schemas.microsoft.com/office/drawing/2014/main" id="{14089D31-4B8F-C595-C7C2-C47F60D8BE3E}"/>
                </a:ext>
              </a:extLst>
            </p:cNvPr>
            <p:cNvSpPr/>
            <p:nvPr/>
          </p:nvSpPr>
          <p:spPr>
            <a:xfrm>
              <a:off x="5938575" y="3280561"/>
              <a:ext cx="3589774" cy="617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u="none" strike="noStrike" cap="none">
                <a:solidFill>
                  <a:schemeClr val="lt1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endParaRPr>
            </a:p>
          </p:txBody>
        </p:sp>
      </p:grpSp>
      <p:pic>
        <p:nvPicPr>
          <p:cNvPr id="10" name="Google Shape;92;p1">
            <a:extLst>
              <a:ext uri="{FF2B5EF4-FFF2-40B4-BE49-F238E27FC236}">
                <a16:creationId xmlns:a16="http://schemas.microsoft.com/office/drawing/2014/main" id="{0336E007-EF7F-C16B-9686-C06C00368F6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133703" y="1300664"/>
            <a:ext cx="1058297" cy="1052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93;p1" descr="가짜연구소 운영 (Pseudo Lab for operator) · GitHub">
            <a:extLst>
              <a:ext uri="{FF2B5EF4-FFF2-40B4-BE49-F238E27FC236}">
                <a16:creationId xmlns:a16="http://schemas.microsoft.com/office/drawing/2014/main" id="{583EF2CB-0C45-9CA3-92C0-495A36BC3589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075406" y="1300664"/>
            <a:ext cx="1058297" cy="105829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95;p1">
            <a:extLst>
              <a:ext uri="{FF2B5EF4-FFF2-40B4-BE49-F238E27FC236}">
                <a16:creationId xmlns:a16="http://schemas.microsoft.com/office/drawing/2014/main" id="{252C71F9-5092-8F83-1FF9-3D83C4D0F321}"/>
              </a:ext>
            </a:extLst>
          </p:cNvPr>
          <p:cNvSpPr txBox="1"/>
          <p:nvPr userDrawn="1"/>
        </p:nvSpPr>
        <p:spPr>
          <a:xfrm>
            <a:off x="2495600" y="6658698"/>
            <a:ext cx="72008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u="none" strike="noStrike" cap="none" dirty="0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Marketing Science : Marketing Data Analytics &amp; Bayesian Statistics</a:t>
            </a:r>
            <a:endParaRPr sz="700" b="1" u="none" strike="noStrike" cap="none" dirty="0">
              <a:solidFill>
                <a:srgbClr val="595959"/>
              </a:solidFill>
              <a:latin typeface="NanumSquareRoundOTF Bold" panose="020B0600000101010101" pitchFamily="34" charset="-127"/>
              <a:ea typeface="NanumSquareRoundOTF Bold" panose="020B0600000101010101" pitchFamily="34" charset="-127"/>
              <a:sym typeface="Arial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21255A-C229-30C6-98E2-9BEC3F2B1C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66694" y="6350000"/>
            <a:ext cx="2625067" cy="508000"/>
          </a:xfrm>
        </p:spPr>
        <p:txBody>
          <a:bodyPr>
            <a:normAutofit/>
          </a:bodyPr>
          <a:lstStyle>
            <a:lvl1pPr marL="50800" indent="0" algn="r">
              <a:buNone/>
              <a:defRPr sz="1800" b="1" i="0">
                <a:latin typeface="NanumSquareRoundOTF Bold" panose="020B0600000101010101" pitchFamily="34" charset="-127"/>
                <a:ea typeface="NanumSquareRoundOTF Bold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권남택 </a:t>
            </a:r>
            <a:r>
              <a:rPr kumimoji="1" lang="en-US" altLang="ko-KR" dirty="0"/>
              <a:t>| </a:t>
            </a:r>
            <a:r>
              <a:rPr kumimoji="1" lang="en-US" altLang="ko-KR" dirty="0" err="1"/>
              <a:t>Netmarble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2C6779-3D57-5F05-07FB-BE6A916E5B98}"/>
              </a:ext>
            </a:extLst>
          </p:cNvPr>
          <p:cNvSpPr txBox="1"/>
          <p:nvPr userDrawn="1"/>
        </p:nvSpPr>
        <p:spPr>
          <a:xfrm>
            <a:off x="2376340" y="2694521"/>
            <a:ext cx="7439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i="0" u="none" strike="noStrike" dirty="0">
                <a:solidFill>
                  <a:srgbClr val="000000"/>
                </a:solidFill>
                <a:effectLst/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『Marketing Science』</a:t>
            </a:r>
            <a:endParaRPr kumimoji="1" lang="ko-KR" altLang="en-US" sz="3200" b="1" i="0" dirty="0">
              <a:latin typeface="NanumSquareRoundOTF Bold" panose="020B0600000101010101" pitchFamily="34" charset="-127"/>
              <a:ea typeface="NanumSquareRoundOTF Bold" panose="020B0600000101010101" pitchFamily="34" charset="-127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 슬라이드(필요시 사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B0F9E94C-3AD9-D2C6-F44E-75511E6728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414" y="33800"/>
            <a:ext cx="832334" cy="82770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0A9FC-2C7F-C6BA-789E-7643D626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fld id="{0D200F16-87CA-8049-8FD3-58C2E7ABDFA4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E25FD8-4F4B-9108-EF18-2A8DC1F30C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5717" y="196618"/>
            <a:ext cx="1166763" cy="7025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200" b="1" i="0">
                <a:latin typeface="NanumSquareRoundOTF Bold" panose="020B0600000101010101" pitchFamily="34" charset="-127"/>
                <a:ea typeface="NanumSquareRoundOTF Bold" panose="020B0600000101010101" pitchFamily="34" charset="-127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  <p:sp>
        <p:nvSpPr>
          <p:cNvPr id="3" name="텍스트 개체 틀 14">
            <a:extLst>
              <a:ext uri="{FF2B5EF4-FFF2-40B4-BE49-F238E27FC236}">
                <a16:creationId xmlns:a16="http://schemas.microsoft.com/office/drawing/2014/main" id="{352BCEAC-075A-5C5C-B8D6-80868C96F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0288" y="1878661"/>
            <a:ext cx="4466146" cy="421456"/>
          </a:xfrm>
        </p:spPr>
        <p:txBody>
          <a:bodyPr>
            <a:noAutofit/>
          </a:bodyPr>
          <a:lstStyle>
            <a:lvl1pPr marL="0" indent="0">
              <a:buNone/>
              <a:defRPr sz="3000"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첫 번째</a:t>
            </a:r>
            <a:endParaRPr kumimoji="1" lang="ko-Kore-KR" altLang="en-US" dirty="0"/>
          </a:p>
        </p:txBody>
      </p:sp>
      <p:sp>
        <p:nvSpPr>
          <p:cNvPr id="8" name="텍스트 개체 틀 14">
            <a:extLst>
              <a:ext uri="{FF2B5EF4-FFF2-40B4-BE49-F238E27FC236}">
                <a16:creationId xmlns:a16="http://schemas.microsoft.com/office/drawing/2014/main" id="{5A52843E-F59F-A2B3-F900-6DAF43D6D9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90288" y="2631907"/>
            <a:ext cx="4466146" cy="421456"/>
          </a:xfrm>
        </p:spPr>
        <p:txBody>
          <a:bodyPr>
            <a:noAutofit/>
          </a:bodyPr>
          <a:lstStyle>
            <a:lvl1pPr marL="0" indent="0">
              <a:buNone/>
              <a:defRPr sz="3000"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두 번째</a:t>
            </a:r>
            <a:endParaRPr kumimoji="1" lang="ko-Kore-KR" altLang="en-US" dirty="0"/>
          </a:p>
        </p:txBody>
      </p:sp>
      <p:sp>
        <p:nvSpPr>
          <p:cNvPr id="14" name="텍스트 개체 틀 14">
            <a:extLst>
              <a:ext uri="{FF2B5EF4-FFF2-40B4-BE49-F238E27FC236}">
                <a16:creationId xmlns:a16="http://schemas.microsoft.com/office/drawing/2014/main" id="{D1CFA02C-5D05-D1E3-6A28-92432D0586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90288" y="3383182"/>
            <a:ext cx="4466146" cy="421456"/>
          </a:xfrm>
        </p:spPr>
        <p:txBody>
          <a:bodyPr>
            <a:noAutofit/>
          </a:bodyPr>
          <a:lstStyle>
            <a:lvl1pPr marL="0" indent="0">
              <a:buNone/>
              <a:defRPr sz="3000"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세 번째</a:t>
            </a:r>
            <a:endParaRPr kumimoji="1" lang="ko-Kore-KR" altLang="en-US" dirty="0"/>
          </a:p>
        </p:txBody>
      </p:sp>
      <p:sp>
        <p:nvSpPr>
          <p:cNvPr id="16" name="텍스트 개체 틀 14">
            <a:extLst>
              <a:ext uri="{FF2B5EF4-FFF2-40B4-BE49-F238E27FC236}">
                <a16:creationId xmlns:a16="http://schemas.microsoft.com/office/drawing/2014/main" id="{1BFCC33D-2370-7779-FB37-5910FC178F0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90288" y="4143493"/>
            <a:ext cx="4521326" cy="421456"/>
          </a:xfrm>
        </p:spPr>
        <p:txBody>
          <a:bodyPr>
            <a:noAutofit/>
          </a:bodyPr>
          <a:lstStyle>
            <a:lvl1pPr marL="0" indent="0">
              <a:buNone/>
              <a:defRPr sz="3000"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네 번째</a:t>
            </a:r>
            <a:endParaRPr kumimoji="1" lang="ko-Kore-KR" altLang="en-US" dirty="0"/>
          </a:p>
        </p:txBody>
      </p:sp>
      <p:sp>
        <p:nvSpPr>
          <p:cNvPr id="18" name="내용 개체 틀 33">
            <a:extLst>
              <a:ext uri="{FF2B5EF4-FFF2-40B4-BE49-F238E27FC236}">
                <a16:creationId xmlns:a16="http://schemas.microsoft.com/office/drawing/2014/main" id="{BB526763-2ABB-284A-053C-F3347AA0B52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105714" y="1878661"/>
            <a:ext cx="4731095" cy="3844222"/>
          </a:xfrm>
        </p:spPr>
        <p:txBody>
          <a:bodyPr/>
          <a:lstStyle>
            <a:lvl1pPr marL="0" indent="0">
              <a:buNone/>
              <a:defRPr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pPr lvl="0"/>
            <a:endParaRPr kumimoji="1" lang="ko-Kore-KR" altLang="en-US" dirty="0"/>
          </a:p>
        </p:txBody>
      </p:sp>
      <p:sp>
        <p:nvSpPr>
          <p:cNvPr id="7" name="Google Shape;95;p1">
            <a:extLst>
              <a:ext uri="{FF2B5EF4-FFF2-40B4-BE49-F238E27FC236}">
                <a16:creationId xmlns:a16="http://schemas.microsoft.com/office/drawing/2014/main" id="{59D77AAB-EED8-0371-EADE-D880F3853B05}"/>
              </a:ext>
            </a:extLst>
          </p:cNvPr>
          <p:cNvSpPr txBox="1"/>
          <p:nvPr userDrawn="1"/>
        </p:nvSpPr>
        <p:spPr>
          <a:xfrm>
            <a:off x="2495600" y="6658698"/>
            <a:ext cx="72008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u="none" strike="noStrike" cap="none" dirty="0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Marketing Science : Marketing Data Analytics &amp; Bayesian Statistics</a:t>
            </a:r>
          </a:p>
        </p:txBody>
      </p:sp>
      <p:grpSp>
        <p:nvGrpSpPr>
          <p:cNvPr id="9" name="Google Shape;128;p3">
            <a:extLst>
              <a:ext uri="{FF2B5EF4-FFF2-40B4-BE49-F238E27FC236}">
                <a16:creationId xmlns:a16="http://schemas.microsoft.com/office/drawing/2014/main" id="{0379C54D-ADCC-FA3D-7BC3-1861EE403D40}"/>
              </a:ext>
            </a:extLst>
          </p:cNvPr>
          <p:cNvGrpSpPr/>
          <p:nvPr userDrawn="1"/>
        </p:nvGrpSpPr>
        <p:grpSpPr>
          <a:xfrm>
            <a:off x="341956" y="244201"/>
            <a:ext cx="220753" cy="422456"/>
            <a:chOff x="663505" y="75363"/>
            <a:chExt cx="290780" cy="422030"/>
          </a:xfrm>
        </p:grpSpPr>
        <p:sp>
          <p:nvSpPr>
            <p:cNvPr id="10" name="Google Shape;129;p3">
              <a:extLst>
                <a:ext uri="{FF2B5EF4-FFF2-40B4-BE49-F238E27FC236}">
                  <a16:creationId xmlns:a16="http://schemas.microsoft.com/office/drawing/2014/main" id="{A45A238E-5DE7-B58F-91EC-B39938219F49}"/>
                </a:ext>
              </a:extLst>
            </p:cNvPr>
            <p:cNvSpPr/>
            <p:nvPr/>
          </p:nvSpPr>
          <p:spPr>
            <a:xfrm>
              <a:off x="808895" y="75363"/>
              <a:ext cx="145390" cy="4220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30;p3">
              <a:extLst>
                <a:ext uri="{FF2B5EF4-FFF2-40B4-BE49-F238E27FC236}">
                  <a16:creationId xmlns:a16="http://schemas.microsoft.com/office/drawing/2014/main" id="{D136F12C-7C94-5867-5B51-742618D65D3C}"/>
                </a:ext>
              </a:extLst>
            </p:cNvPr>
            <p:cNvSpPr/>
            <p:nvPr/>
          </p:nvSpPr>
          <p:spPr>
            <a:xfrm>
              <a:off x="663505" y="75363"/>
              <a:ext cx="145388" cy="4220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131;p3">
            <a:extLst>
              <a:ext uri="{FF2B5EF4-FFF2-40B4-BE49-F238E27FC236}">
                <a16:creationId xmlns:a16="http://schemas.microsoft.com/office/drawing/2014/main" id="{629745D4-EE78-0FF6-CAE0-1480CAAA2C81}"/>
              </a:ext>
            </a:extLst>
          </p:cNvPr>
          <p:cNvGrpSpPr/>
          <p:nvPr userDrawn="1"/>
        </p:nvGrpSpPr>
        <p:grpSpPr>
          <a:xfrm>
            <a:off x="366250" y="736939"/>
            <a:ext cx="7179549" cy="63729"/>
            <a:chOff x="92945" y="614997"/>
            <a:chExt cx="7179549" cy="63729"/>
          </a:xfrm>
        </p:grpSpPr>
        <p:sp>
          <p:nvSpPr>
            <p:cNvPr id="15" name="Google Shape;132;p3">
              <a:extLst>
                <a:ext uri="{FF2B5EF4-FFF2-40B4-BE49-F238E27FC236}">
                  <a16:creationId xmlns:a16="http://schemas.microsoft.com/office/drawing/2014/main" id="{9B610E0E-B34E-3941-6CDA-0CA210C05204}"/>
                </a:ext>
              </a:extLst>
            </p:cNvPr>
            <p:cNvSpPr/>
            <p:nvPr/>
          </p:nvSpPr>
          <p:spPr>
            <a:xfrm>
              <a:off x="92945" y="614997"/>
              <a:ext cx="3589775" cy="617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33;p3">
              <a:extLst>
                <a:ext uri="{FF2B5EF4-FFF2-40B4-BE49-F238E27FC236}">
                  <a16:creationId xmlns:a16="http://schemas.microsoft.com/office/drawing/2014/main" id="{BA66A4BF-1813-31C9-4E06-A4688336529F}"/>
                </a:ext>
              </a:extLst>
            </p:cNvPr>
            <p:cNvSpPr/>
            <p:nvPr/>
          </p:nvSpPr>
          <p:spPr>
            <a:xfrm>
              <a:off x="3682720" y="616996"/>
              <a:ext cx="3589774" cy="617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401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B0F9E94C-3AD9-D2C6-F44E-75511E6728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414" y="33800"/>
            <a:ext cx="832334" cy="827700"/>
          </a:xfrm>
          <a:prstGeom prst="rect">
            <a:avLst/>
          </a:prstGeom>
        </p:spPr>
      </p:pic>
      <p:sp>
        <p:nvSpPr>
          <p:cNvPr id="10" name="제목 개체 틀 1">
            <a:extLst>
              <a:ext uri="{FF2B5EF4-FFF2-40B4-BE49-F238E27FC236}">
                <a16:creationId xmlns:a16="http://schemas.microsoft.com/office/drawing/2014/main" id="{DB7B8FA8-9CD1-27A4-BF5D-1789F69142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709" y="244701"/>
            <a:ext cx="11481618" cy="4214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000" b="1" i="0">
                <a:latin typeface="NanumSquareRoundOTF Bold" panose="020B0600000101010101" pitchFamily="34" charset="-127"/>
                <a:ea typeface="NanumSquareRoundOTF Bold" panose="020B0600000101010101" pitchFamily="34" charset="-127"/>
              </a:defRPr>
            </a:lvl1pPr>
          </a:lstStyle>
          <a:p>
            <a:r>
              <a:rPr lang="ko-KR" altLang="en-US" dirty="0"/>
              <a:t>슬라이드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0A9FC-2C7F-C6BA-789E-7643D626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fld id="{0D200F16-87CA-8049-8FD3-58C2E7ABDFA4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grpSp>
        <p:nvGrpSpPr>
          <p:cNvPr id="2" name="Google Shape;128;p3">
            <a:extLst>
              <a:ext uri="{FF2B5EF4-FFF2-40B4-BE49-F238E27FC236}">
                <a16:creationId xmlns:a16="http://schemas.microsoft.com/office/drawing/2014/main" id="{03CF9EAA-F2AB-6588-D771-674D6019B57E}"/>
              </a:ext>
            </a:extLst>
          </p:cNvPr>
          <p:cNvGrpSpPr/>
          <p:nvPr userDrawn="1"/>
        </p:nvGrpSpPr>
        <p:grpSpPr>
          <a:xfrm>
            <a:off x="341956" y="244201"/>
            <a:ext cx="220753" cy="422456"/>
            <a:chOff x="663505" y="75363"/>
            <a:chExt cx="290780" cy="422030"/>
          </a:xfrm>
        </p:grpSpPr>
        <p:sp>
          <p:nvSpPr>
            <p:cNvPr id="3" name="Google Shape;129;p3">
              <a:extLst>
                <a:ext uri="{FF2B5EF4-FFF2-40B4-BE49-F238E27FC236}">
                  <a16:creationId xmlns:a16="http://schemas.microsoft.com/office/drawing/2014/main" id="{0C98B06D-ACB8-82FF-48E6-9339EDD98CCE}"/>
                </a:ext>
              </a:extLst>
            </p:cNvPr>
            <p:cNvSpPr/>
            <p:nvPr/>
          </p:nvSpPr>
          <p:spPr>
            <a:xfrm>
              <a:off x="808895" y="75363"/>
              <a:ext cx="145390" cy="4220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30;p3">
              <a:extLst>
                <a:ext uri="{FF2B5EF4-FFF2-40B4-BE49-F238E27FC236}">
                  <a16:creationId xmlns:a16="http://schemas.microsoft.com/office/drawing/2014/main" id="{84E15D12-3E36-214E-5B58-1929F1132FE1}"/>
                </a:ext>
              </a:extLst>
            </p:cNvPr>
            <p:cNvSpPr/>
            <p:nvPr/>
          </p:nvSpPr>
          <p:spPr>
            <a:xfrm>
              <a:off x="663505" y="75363"/>
              <a:ext cx="145388" cy="4220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" name="Google Shape;131;p3">
            <a:extLst>
              <a:ext uri="{FF2B5EF4-FFF2-40B4-BE49-F238E27FC236}">
                <a16:creationId xmlns:a16="http://schemas.microsoft.com/office/drawing/2014/main" id="{9459AEBB-15FE-FB57-616C-4166016A7FC9}"/>
              </a:ext>
            </a:extLst>
          </p:cNvPr>
          <p:cNvGrpSpPr/>
          <p:nvPr userDrawn="1"/>
        </p:nvGrpSpPr>
        <p:grpSpPr>
          <a:xfrm>
            <a:off x="366250" y="736939"/>
            <a:ext cx="7179549" cy="63729"/>
            <a:chOff x="92945" y="614997"/>
            <a:chExt cx="7179549" cy="63729"/>
          </a:xfrm>
        </p:grpSpPr>
        <p:sp>
          <p:nvSpPr>
            <p:cNvPr id="9" name="Google Shape;132;p3">
              <a:extLst>
                <a:ext uri="{FF2B5EF4-FFF2-40B4-BE49-F238E27FC236}">
                  <a16:creationId xmlns:a16="http://schemas.microsoft.com/office/drawing/2014/main" id="{3E3C3D28-62AE-6A09-07C4-5DE0E69FE21A}"/>
                </a:ext>
              </a:extLst>
            </p:cNvPr>
            <p:cNvSpPr/>
            <p:nvPr/>
          </p:nvSpPr>
          <p:spPr>
            <a:xfrm>
              <a:off x="92945" y="614997"/>
              <a:ext cx="3589775" cy="617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33;p3">
              <a:extLst>
                <a:ext uri="{FF2B5EF4-FFF2-40B4-BE49-F238E27FC236}">
                  <a16:creationId xmlns:a16="http://schemas.microsoft.com/office/drawing/2014/main" id="{B86D03B9-A249-1DDE-BB19-B4B4691CB149}"/>
                </a:ext>
              </a:extLst>
            </p:cNvPr>
            <p:cNvSpPr/>
            <p:nvPr/>
          </p:nvSpPr>
          <p:spPr>
            <a:xfrm>
              <a:off x="3682720" y="616996"/>
              <a:ext cx="3589774" cy="617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95;p1">
            <a:extLst>
              <a:ext uri="{FF2B5EF4-FFF2-40B4-BE49-F238E27FC236}">
                <a16:creationId xmlns:a16="http://schemas.microsoft.com/office/drawing/2014/main" id="{0C8F92A7-FDDB-36B0-AA62-DB3212B8330F}"/>
              </a:ext>
            </a:extLst>
          </p:cNvPr>
          <p:cNvSpPr txBox="1"/>
          <p:nvPr userDrawn="1"/>
        </p:nvSpPr>
        <p:spPr>
          <a:xfrm>
            <a:off x="2495600" y="6658698"/>
            <a:ext cx="72008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u="none" strike="noStrike" cap="none" dirty="0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Marketing Science : Marketing Data Analytics &amp; Bayesian Statistics</a:t>
            </a:r>
          </a:p>
        </p:txBody>
      </p:sp>
    </p:spTree>
    <p:extLst>
      <p:ext uri="{BB962C8B-B14F-4D97-AF65-F5344CB8AC3E}">
        <p14:creationId xmlns:p14="http://schemas.microsoft.com/office/powerpoint/2010/main" val="151321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D44B942-DAF0-1601-B4C5-9B01F68361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414" y="33800"/>
            <a:ext cx="832334" cy="82770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0A9FC-2C7F-C6BA-789E-7643D626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fld id="{0D200F16-87CA-8049-8FD3-58C2E7ABDFA4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9" name="제목 개체 틀 1">
            <a:extLst>
              <a:ext uri="{FF2B5EF4-FFF2-40B4-BE49-F238E27FC236}">
                <a16:creationId xmlns:a16="http://schemas.microsoft.com/office/drawing/2014/main" id="{CF41BC66-7E58-549C-DAF0-9DC474A4A3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709" y="244701"/>
            <a:ext cx="11481618" cy="4214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000" b="1" i="0">
                <a:latin typeface="NanumSquareRoundOTF Bold" panose="020B0600000101010101" pitchFamily="34" charset="-127"/>
                <a:ea typeface="NanumSquareRoundOTF Bold" panose="020B0600000101010101" pitchFamily="34" charset="-127"/>
              </a:defRPr>
            </a:lvl1pPr>
          </a:lstStyle>
          <a:p>
            <a:r>
              <a:rPr lang="ko-KR" altLang="en-US" dirty="0"/>
              <a:t>슬라이드 제목</a:t>
            </a:r>
          </a:p>
        </p:txBody>
      </p:sp>
      <p:grpSp>
        <p:nvGrpSpPr>
          <p:cNvPr id="11" name="Google Shape;128;p3">
            <a:extLst>
              <a:ext uri="{FF2B5EF4-FFF2-40B4-BE49-F238E27FC236}">
                <a16:creationId xmlns:a16="http://schemas.microsoft.com/office/drawing/2014/main" id="{1D077882-36BB-5B3D-36FD-40F33491575D}"/>
              </a:ext>
            </a:extLst>
          </p:cNvPr>
          <p:cNvGrpSpPr/>
          <p:nvPr userDrawn="1"/>
        </p:nvGrpSpPr>
        <p:grpSpPr>
          <a:xfrm>
            <a:off x="341956" y="244201"/>
            <a:ext cx="220753" cy="422456"/>
            <a:chOff x="663505" y="75363"/>
            <a:chExt cx="290780" cy="422030"/>
          </a:xfrm>
        </p:grpSpPr>
        <p:sp>
          <p:nvSpPr>
            <p:cNvPr id="12" name="Google Shape;129;p3">
              <a:extLst>
                <a:ext uri="{FF2B5EF4-FFF2-40B4-BE49-F238E27FC236}">
                  <a16:creationId xmlns:a16="http://schemas.microsoft.com/office/drawing/2014/main" id="{FC27CAD4-B4F9-C140-14DC-4FA16FDF064A}"/>
                </a:ext>
              </a:extLst>
            </p:cNvPr>
            <p:cNvSpPr/>
            <p:nvPr/>
          </p:nvSpPr>
          <p:spPr>
            <a:xfrm>
              <a:off x="808895" y="75363"/>
              <a:ext cx="145390" cy="4220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0;p3">
              <a:extLst>
                <a:ext uri="{FF2B5EF4-FFF2-40B4-BE49-F238E27FC236}">
                  <a16:creationId xmlns:a16="http://schemas.microsoft.com/office/drawing/2014/main" id="{E3A7FFE9-D79D-64E7-5191-3D6119A10840}"/>
                </a:ext>
              </a:extLst>
            </p:cNvPr>
            <p:cNvSpPr/>
            <p:nvPr/>
          </p:nvSpPr>
          <p:spPr>
            <a:xfrm>
              <a:off x="663505" y="75363"/>
              <a:ext cx="145388" cy="4220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Google Shape;131;p3">
            <a:extLst>
              <a:ext uri="{FF2B5EF4-FFF2-40B4-BE49-F238E27FC236}">
                <a16:creationId xmlns:a16="http://schemas.microsoft.com/office/drawing/2014/main" id="{C55E5CBF-FCE5-BD80-4E88-58CDD57B8952}"/>
              </a:ext>
            </a:extLst>
          </p:cNvPr>
          <p:cNvGrpSpPr/>
          <p:nvPr userDrawn="1"/>
        </p:nvGrpSpPr>
        <p:grpSpPr>
          <a:xfrm>
            <a:off x="366250" y="736939"/>
            <a:ext cx="7179549" cy="63729"/>
            <a:chOff x="92945" y="614997"/>
            <a:chExt cx="7179549" cy="63729"/>
          </a:xfrm>
        </p:grpSpPr>
        <p:sp>
          <p:nvSpPr>
            <p:cNvPr id="15" name="Google Shape;132;p3">
              <a:extLst>
                <a:ext uri="{FF2B5EF4-FFF2-40B4-BE49-F238E27FC236}">
                  <a16:creationId xmlns:a16="http://schemas.microsoft.com/office/drawing/2014/main" id="{B8E20860-0BA2-1E2B-73C7-60459ED317E2}"/>
                </a:ext>
              </a:extLst>
            </p:cNvPr>
            <p:cNvSpPr/>
            <p:nvPr/>
          </p:nvSpPr>
          <p:spPr>
            <a:xfrm>
              <a:off x="92945" y="614997"/>
              <a:ext cx="3589775" cy="617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33;p3">
              <a:extLst>
                <a:ext uri="{FF2B5EF4-FFF2-40B4-BE49-F238E27FC236}">
                  <a16:creationId xmlns:a16="http://schemas.microsoft.com/office/drawing/2014/main" id="{474D6BD7-4198-D5E0-8FF0-81CF746E2D3B}"/>
                </a:ext>
              </a:extLst>
            </p:cNvPr>
            <p:cNvSpPr/>
            <p:nvPr/>
          </p:nvSpPr>
          <p:spPr>
            <a:xfrm>
              <a:off x="3682720" y="616996"/>
              <a:ext cx="3589774" cy="617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95;p1">
            <a:extLst>
              <a:ext uri="{FF2B5EF4-FFF2-40B4-BE49-F238E27FC236}">
                <a16:creationId xmlns:a16="http://schemas.microsoft.com/office/drawing/2014/main" id="{111A16C7-79DB-C610-6AC9-4E4D0616E312}"/>
              </a:ext>
            </a:extLst>
          </p:cNvPr>
          <p:cNvSpPr txBox="1"/>
          <p:nvPr userDrawn="1"/>
        </p:nvSpPr>
        <p:spPr>
          <a:xfrm>
            <a:off x="2495600" y="6658698"/>
            <a:ext cx="72008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u="none" strike="noStrike" cap="none" dirty="0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Marketing Science : Marketing Data Analytics &amp; Bayesian Statistics</a:t>
            </a:r>
          </a:p>
        </p:txBody>
      </p:sp>
    </p:spTree>
    <p:extLst>
      <p:ext uri="{BB962C8B-B14F-4D97-AF65-F5344CB8AC3E}">
        <p14:creationId xmlns:p14="http://schemas.microsoft.com/office/powerpoint/2010/main" val="331346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8E80B06-603C-DB2A-CE7D-1F0BCC2017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414" y="33800"/>
            <a:ext cx="832334" cy="82770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0A9FC-2C7F-C6BA-789E-7643D626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fld id="{0D200F16-87CA-8049-8FD3-58C2E7ABDFA4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10" name="제목 개체 틀 1">
            <a:extLst>
              <a:ext uri="{FF2B5EF4-FFF2-40B4-BE49-F238E27FC236}">
                <a16:creationId xmlns:a16="http://schemas.microsoft.com/office/drawing/2014/main" id="{C4F1FAE1-81D2-B29C-C635-CF6BCD0F5E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709" y="244701"/>
            <a:ext cx="11481618" cy="4214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000" b="1" i="0">
                <a:latin typeface="NanumSquareRoundOTF Bold" panose="020B0600000101010101" pitchFamily="34" charset="-127"/>
                <a:ea typeface="NanumSquareRoundOTF Bold" panose="020B0600000101010101" pitchFamily="34" charset="-127"/>
              </a:defRPr>
            </a:lvl1pPr>
          </a:lstStyle>
          <a:p>
            <a:r>
              <a:rPr lang="ko-KR" altLang="en-US" dirty="0"/>
              <a:t>슬라이드 제목</a:t>
            </a:r>
          </a:p>
        </p:txBody>
      </p:sp>
      <p:grpSp>
        <p:nvGrpSpPr>
          <p:cNvPr id="12" name="Google Shape;128;p3">
            <a:extLst>
              <a:ext uri="{FF2B5EF4-FFF2-40B4-BE49-F238E27FC236}">
                <a16:creationId xmlns:a16="http://schemas.microsoft.com/office/drawing/2014/main" id="{06CE7F3E-8D77-56D4-D472-B47A8FB2DAB5}"/>
              </a:ext>
            </a:extLst>
          </p:cNvPr>
          <p:cNvGrpSpPr/>
          <p:nvPr userDrawn="1"/>
        </p:nvGrpSpPr>
        <p:grpSpPr>
          <a:xfrm>
            <a:off x="341956" y="244201"/>
            <a:ext cx="220753" cy="422456"/>
            <a:chOff x="663505" y="75363"/>
            <a:chExt cx="290780" cy="422030"/>
          </a:xfrm>
        </p:grpSpPr>
        <p:sp>
          <p:nvSpPr>
            <p:cNvPr id="13" name="Google Shape;129;p3">
              <a:extLst>
                <a:ext uri="{FF2B5EF4-FFF2-40B4-BE49-F238E27FC236}">
                  <a16:creationId xmlns:a16="http://schemas.microsoft.com/office/drawing/2014/main" id="{E096EFFE-7CC9-6764-A416-CFC1EA0357A5}"/>
                </a:ext>
              </a:extLst>
            </p:cNvPr>
            <p:cNvSpPr/>
            <p:nvPr/>
          </p:nvSpPr>
          <p:spPr>
            <a:xfrm>
              <a:off x="808895" y="75363"/>
              <a:ext cx="145390" cy="4220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30;p3">
              <a:extLst>
                <a:ext uri="{FF2B5EF4-FFF2-40B4-BE49-F238E27FC236}">
                  <a16:creationId xmlns:a16="http://schemas.microsoft.com/office/drawing/2014/main" id="{83EA65B6-EFCE-7D52-9F7B-C7D2B9C489C1}"/>
                </a:ext>
              </a:extLst>
            </p:cNvPr>
            <p:cNvSpPr/>
            <p:nvPr/>
          </p:nvSpPr>
          <p:spPr>
            <a:xfrm>
              <a:off x="663505" y="75363"/>
              <a:ext cx="145388" cy="4220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" name="Google Shape;131;p3">
            <a:extLst>
              <a:ext uri="{FF2B5EF4-FFF2-40B4-BE49-F238E27FC236}">
                <a16:creationId xmlns:a16="http://schemas.microsoft.com/office/drawing/2014/main" id="{A48CA1EB-A66E-1C09-85D1-365D697CDC8E}"/>
              </a:ext>
            </a:extLst>
          </p:cNvPr>
          <p:cNvGrpSpPr/>
          <p:nvPr userDrawn="1"/>
        </p:nvGrpSpPr>
        <p:grpSpPr>
          <a:xfrm>
            <a:off x="366250" y="736939"/>
            <a:ext cx="7179549" cy="63729"/>
            <a:chOff x="92945" y="614997"/>
            <a:chExt cx="7179549" cy="63729"/>
          </a:xfrm>
        </p:grpSpPr>
        <p:sp>
          <p:nvSpPr>
            <p:cNvPr id="16" name="Google Shape;132;p3">
              <a:extLst>
                <a:ext uri="{FF2B5EF4-FFF2-40B4-BE49-F238E27FC236}">
                  <a16:creationId xmlns:a16="http://schemas.microsoft.com/office/drawing/2014/main" id="{5D3A2E38-F845-E948-8387-C6C9B3070405}"/>
                </a:ext>
              </a:extLst>
            </p:cNvPr>
            <p:cNvSpPr/>
            <p:nvPr/>
          </p:nvSpPr>
          <p:spPr>
            <a:xfrm>
              <a:off x="92945" y="614997"/>
              <a:ext cx="3589775" cy="617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33;p3">
              <a:extLst>
                <a:ext uri="{FF2B5EF4-FFF2-40B4-BE49-F238E27FC236}">
                  <a16:creationId xmlns:a16="http://schemas.microsoft.com/office/drawing/2014/main" id="{C196729D-722E-3F03-E133-DE29890A4BFA}"/>
                </a:ext>
              </a:extLst>
            </p:cNvPr>
            <p:cNvSpPr/>
            <p:nvPr/>
          </p:nvSpPr>
          <p:spPr>
            <a:xfrm>
              <a:off x="3682720" y="616996"/>
              <a:ext cx="3589774" cy="617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95;p1">
            <a:extLst>
              <a:ext uri="{FF2B5EF4-FFF2-40B4-BE49-F238E27FC236}">
                <a16:creationId xmlns:a16="http://schemas.microsoft.com/office/drawing/2014/main" id="{F2B1768D-A269-3052-7660-3C9EA12886FF}"/>
              </a:ext>
            </a:extLst>
          </p:cNvPr>
          <p:cNvSpPr txBox="1"/>
          <p:nvPr userDrawn="1"/>
        </p:nvSpPr>
        <p:spPr>
          <a:xfrm>
            <a:off x="2495600" y="6658698"/>
            <a:ext cx="72008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u="none" strike="noStrike" cap="none" dirty="0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Marketing Science : Marketing Data Analytics &amp; Bayesian Statistics</a:t>
            </a:r>
          </a:p>
        </p:txBody>
      </p:sp>
    </p:spTree>
    <p:extLst>
      <p:ext uri="{BB962C8B-B14F-4D97-AF65-F5344CB8AC3E}">
        <p14:creationId xmlns:p14="http://schemas.microsoft.com/office/powerpoint/2010/main" val="265412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 userDrawn="1">
  <p:cSld name="1_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" name="Google Shape;85;p1">
            <a:extLst>
              <a:ext uri="{FF2B5EF4-FFF2-40B4-BE49-F238E27FC236}">
                <a16:creationId xmlns:a16="http://schemas.microsoft.com/office/drawing/2014/main" id="{B8503421-739E-BB42-0A81-FB290F2FAFBF}"/>
              </a:ext>
            </a:extLst>
          </p:cNvPr>
          <p:cNvSpPr/>
          <p:nvPr userDrawn="1"/>
        </p:nvSpPr>
        <p:spPr>
          <a:xfrm>
            <a:off x="0" y="0"/>
            <a:ext cx="12192000" cy="126956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u="none" strike="noStrike" cap="none">
              <a:solidFill>
                <a:schemeClr val="lt1"/>
              </a:solidFill>
              <a:latin typeface="NanumSquareRoundOTF Bold" panose="020B0600000101010101" pitchFamily="34" charset="-127"/>
              <a:ea typeface="NanumSquareRoundOTF Bold" panose="020B0600000101010101" pitchFamily="34" charset="-127"/>
              <a:sym typeface="Arial"/>
            </a:endParaRPr>
          </a:p>
        </p:txBody>
      </p:sp>
      <p:grpSp>
        <p:nvGrpSpPr>
          <p:cNvPr id="6" name="Google Shape;88;p1">
            <a:extLst>
              <a:ext uri="{FF2B5EF4-FFF2-40B4-BE49-F238E27FC236}">
                <a16:creationId xmlns:a16="http://schemas.microsoft.com/office/drawing/2014/main" id="{71E0527E-9F33-3628-D4D6-D65C3B6FD3ED}"/>
              </a:ext>
            </a:extLst>
          </p:cNvPr>
          <p:cNvGrpSpPr/>
          <p:nvPr userDrawn="1"/>
        </p:nvGrpSpPr>
        <p:grpSpPr>
          <a:xfrm>
            <a:off x="2495600" y="3365764"/>
            <a:ext cx="7179549" cy="63236"/>
            <a:chOff x="2348800" y="3279055"/>
            <a:chExt cx="7179549" cy="63236"/>
          </a:xfrm>
        </p:grpSpPr>
        <p:sp>
          <p:nvSpPr>
            <p:cNvPr id="7" name="Google Shape;89;p1">
              <a:extLst>
                <a:ext uri="{FF2B5EF4-FFF2-40B4-BE49-F238E27FC236}">
                  <a16:creationId xmlns:a16="http://schemas.microsoft.com/office/drawing/2014/main" id="{02B24015-E1B0-5712-F85A-7AC5CC5E9E0D}"/>
                </a:ext>
              </a:extLst>
            </p:cNvPr>
            <p:cNvSpPr/>
            <p:nvPr/>
          </p:nvSpPr>
          <p:spPr>
            <a:xfrm>
              <a:off x="2348800" y="3279055"/>
              <a:ext cx="3589775" cy="617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u="none" strike="noStrike" cap="none">
                <a:solidFill>
                  <a:schemeClr val="lt1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endParaRPr>
            </a:p>
          </p:txBody>
        </p:sp>
        <p:sp>
          <p:nvSpPr>
            <p:cNvPr id="8" name="Google Shape;90;p1">
              <a:extLst>
                <a:ext uri="{FF2B5EF4-FFF2-40B4-BE49-F238E27FC236}">
                  <a16:creationId xmlns:a16="http://schemas.microsoft.com/office/drawing/2014/main" id="{14089D31-4B8F-C595-C7C2-C47F60D8BE3E}"/>
                </a:ext>
              </a:extLst>
            </p:cNvPr>
            <p:cNvSpPr/>
            <p:nvPr/>
          </p:nvSpPr>
          <p:spPr>
            <a:xfrm>
              <a:off x="5938575" y="3280561"/>
              <a:ext cx="3589774" cy="617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u="none" strike="noStrike" cap="none">
                <a:solidFill>
                  <a:schemeClr val="lt1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endParaRPr>
            </a:p>
          </p:txBody>
        </p:sp>
      </p:grpSp>
      <p:pic>
        <p:nvPicPr>
          <p:cNvPr id="10" name="Google Shape;92;p1">
            <a:extLst>
              <a:ext uri="{FF2B5EF4-FFF2-40B4-BE49-F238E27FC236}">
                <a16:creationId xmlns:a16="http://schemas.microsoft.com/office/drawing/2014/main" id="{0336E007-EF7F-C16B-9686-C06C00368F6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133703" y="1300664"/>
            <a:ext cx="1058297" cy="1052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93;p1" descr="가짜연구소 운영 (Pseudo Lab for operator) · GitHub">
            <a:extLst>
              <a:ext uri="{FF2B5EF4-FFF2-40B4-BE49-F238E27FC236}">
                <a16:creationId xmlns:a16="http://schemas.microsoft.com/office/drawing/2014/main" id="{583EF2CB-0C45-9CA3-92C0-495A36BC3589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075406" y="1300664"/>
            <a:ext cx="1058297" cy="105829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95;p1">
            <a:extLst>
              <a:ext uri="{FF2B5EF4-FFF2-40B4-BE49-F238E27FC236}">
                <a16:creationId xmlns:a16="http://schemas.microsoft.com/office/drawing/2014/main" id="{252C71F9-5092-8F83-1FF9-3D83C4D0F321}"/>
              </a:ext>
            </a:extLst>
          </p:cNvPr>
          <p:cNvSpPr txBox="1"/>
          <p:nvPr userDrawn="1"/>
        </p:nvSpPr>
        <p:spPr>
          <a:xfrm>
            <a:off x="2495600" y="6658698"/>
            <a:ext cx="72008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u="none" strike="noStrike" cap="none" dirty="0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Marketing Science : Marketing Data Analytics &amp; Bayesian Statistics</a:t>
            </a:r>
            <a:endParaRPr sz="700" b="1" u="none" strike="noStrike" cap="none" dirty="0">
              <a:solidFill>
                <a:srgbClr val="595959"/>
              </a:solidFill>
              <a:latin typeface="NanumSquareRoundOTF Bold" panose="020B0600000101010101" pitchFamily="34" charset="-127"/>
              <a:ea typeface="NanumSquareRoundOTF Bold" panose="020B0600000101010101" pitchFamily="34" charset="-127"/>
              <a:sym typeface="Arial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21255A-C229-30C6-98E2-9BEC3F2B1C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18629" y="6350000"/>
            <a:ext cx="2173132" cy="508000"/>
          </a:xfrm>
        </p:spPr>
        <p:txBody>
          <a:bodyPr>
            <a:normAutofit/>
          </a:bodyPr>
          <a:lstStyle>
            <a:lvl1pPr marL="50800" indent="0" algn="r">
              <a:buNone/>
              <a:defRPr sz="1800" b="1" i="0">
                <a:latin typeface="NanumSquareRoundOTF Bold" panose="020B0600000101010101" pitchFamily="34" charset="-127"/>
                <a:ea typeface="NanumSquareRoundOTF Bold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이름 </a:t>
            </a:r>
            <a:r>
              <a:rPr kumimoji="1" lang="en-US" altLang="ko-KR" dirty="0"/>
              <a:t>|</a:t>
            </a:r>
            <a:r>
              <a:rPr kumimoji="1" lang="ko-KR" altLang="en-US" dirty="0"/>
              <a:t> 소속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2C6779-3D57-5F05-07FB-BE6A916E5B98}"/>
              </a:ext>
            </a:extLst>
          </p:cNvPr>
          <p:cNvSpPr txBox="1"/>
          <p:nvPr userDrawn="1"/>
        </p:nvSpPr>
        <p:spPr>
          <a:xfrm>
            <a:off x="2376340" y="2694521"/>
            <a:ext cx="7439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b="1" i="0" u="none" strike="noStrike" dirty="0">
                <a:solidFill>
                  <a:srgbClr val="000000"/>
                </a:solidFill>
                <a:effectLst/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감사합니다</a:t>
            </a:r>
            <a:r>
              <a:rPr kumimoji="1" lang="en-US" altLang="ko-KR" sz="3200" b="1" i="0" u="none" strike="noStrike" dirty="0">
                <a:solidFill>
                  <a:srgbClr val="000000"/>
                </a:solidFill>
                <a:effectLst/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.</a:t>
            </a:r>
            <a:endParaRPr kumimoji="1" lang="ko-KR" altLang="en-US" sz="3200" b="1" i="0" dirty="0">
              <a:latin typeface="NanumSquareRoundOTF Bold" panose="020B0600000101010101" pitchFamily="34" charset="-127"/>
              <a:ea typeface="NanumSquareRoundOTF Bold" panose="020B0600000101010101" pitchFamily="34" charset="-127"/>
            </a:endParaRPr>
          </a:p>
        </p:txBody>
      </p:sp>
      <p:sp>
        <p:nvSpPr>
          <p:cNvPr id="20" name="Google Shape;84;p1">
            <a:extLst>
              <a:ext uri="{FF2B5EF4-FFF2-40B4-BE49-F238E27FC236}">
                <a16:creationId xmlns:a16="http://schemas.microsoft.com/office/drawing/2014/main" id="{609EEF83-C275-D696-2D02-540E3ABB06B8}"/>
              </a:ext>
            </a:extLst>
          </p:cNvPr>
          <p:cNvSpPr/>
          <p:nvPr userDrawn="1"/>
        </p:nvSpPr>
        <p:spPr>
          <a:xfrm>
            <a:off x="0" y="5588436"/>
            <a:ext cx="12192000" cy="1269564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u="none" strike="noStrike" cap="none">
              <a:solidFill>
                <a:schemeClr val="lt1"/>
              </a:solidFill>
              <a:latin typeface="NanumSquareRoundOTF Bold" panose="020B0600000101010101" pitchFamily="34" charset="-127"/>
              <a:ea typeface="NanumSquareRoundOTF Bold" panose="020B0600000101010101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700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196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kumimoji="1" lang="ko-KR" altLang="en-US" dirty="0"/>
              <a:t>마스터 제목 스타일 편집</a:t>
            </a:r>
            <a:endParaRPr dirty="0"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endParaRPr dirty="0"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9239993" y="63801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0000"/>
          </a:solidFill>
          <a:latin typeface="NanumSquareRoundOTF Bold" panose="020B0600000101010101" pitchFamily="34" charset="-127"/>
          <a:ea typeface="NanumSquareRoundOTF Bold" panose="020B0600000101010101" pitchFamily="34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NanumSquareRoundOTF Regular" panose="020B0600000101010101" pitchFamily="34" charset="-127"/>
          <a:ea typeface="NanumSquareRoundOTF Regular" panose="020B0600000101010101" pitchFamily="34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NanumSquareRoundOTF Regular" panose="020B0600000101010101" pitchFamily="34" charset="-127"/>
          <a:ea typeface="NanumSquareRoundOTF Regular" panose="020B0600000101010101" pitchFamily="34" charset="-127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NanumSquareRoundOTF Regular" panose="020B0600000101010101" pitchFamily="34" charset="-127"/>
          <a:ea typeface="NanumSquareRoundOTF Regular" panose="020B0600000101010101" pitchFamily="34" charset="-127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9964B16D-0264-20AD-1E56-C497DC458E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Week n  :  [Topic]</a:t>
            </a:r>
          </a:p>
        </p:txBody>
      </p:sp>
      <p:sp>
        <p:nvSpPr>
          <p:cNvPr id="3" name="텍스트 개체 틀 4">
            <a:extLst>
              <a:ext uri="{FF2B5EF4-FFF2-40B4-BE49-F238E27FC236}">
                <a16:creationId xmlns:a16="http://schemas.microsoft.com/office/drawing/2014/main" id="{822AEBFC-CCAC-7128-4831-780C4DD544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66694" y="6350000"/>
            <a:ext cx="2625067" cy="508000"/>
          </a:xfrm>
        </p:spPr>
        <p:txBody>
          <a:bodyPr>
            <a:normAutofit/>
          </a:bodyPr>
          <a:lstStyle>
            <a:lvl1pPr marL="50800" indent="0" algn="r">
              <a:buNone/>
              <a:defRPr sz="1800" b="1" i="0">
                <a:latin typeface="NanumSquareRoundOTF Bold" panose="020B0600000101010101" pitchFamily="34" charset="-127"/>
                <a:ea typeface="NanumSquareRoundOTF Bold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권남택 </a:t>
            </a:r>
            <a:r>
              <a:rPr kumimoji="1" lang="en-US" altLang="ko-KR" dirty="0"/>
              <a:t>| </a:t>
            </a:r>
            <a:r>
              <a:rPr kumimoji="1" lang="en-US" altLang="ko-KR" dirty="0" err="1"/>
              <a:t>Netmarble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580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72F66-CB90-073C-6F28-9A6E2359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DA01EA-6594-4142-188B-C55B99F620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417559-E3CA-A6AC-754F-47AACB4522D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90288" y="2631907"/>
            <a:ext cx="4466146" cy="421456"/>
          </a:xfrm>
        </p:spPr>
        <p:txBody>
          <a:bodyPr>
            <a:normAutofit fontScale="62500" lnSpcReduction="20000"/>
          </a:bodyPr>
          <a:lstStyle/>
          <a:p>
            <a:endParaRPr kumimoji="1"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8F678D-3DF5-4836-3A39-C5C3754766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BCB54DC-ED02-5B8A-5609-6810943ED9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8067039-EA14-AD06-C882-481D5FD73BF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EF399D6-7A7A-23BC-EFE8-08577C02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pPr/>
              <a:t>1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367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A5BD2-9980-3105-FE85-EBF8C0F4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71C600-16E3-6ACE-A677-268BD3E79E9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6250" y="957099"/>
            <a:ext cx="11396817" cy="541757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7CBF58-699E-C43A-25F2-7785852A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pPr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8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F37E8AF-2E7F-7BDE-6276-0F58A42D58A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6251" y="983225"/>
            <a:ext cx="5580000" cy="541757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E96D23-91FB-20F6-B998-77E3EEB2614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83068" y="979861"/>
            <a:ext cx="5580000" cy="541757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9DBB2A7-A7CC-B36A-31AC-A7DDD69B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160564-E544-A35A-DB77-E104888C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pPr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7647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EB2C27A-5BA1-1B47-C7EF-B6E51B739E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93F448-BDE5-C485-30AE-DD041086EF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316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13</Words>
  <Application>Microsoft Office PowerPoint</Application>
  <PresentationFormat>와이드스크린</PresentationFormat>
  <Paragraphs>6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NanumSquareRoundOTF Bold</vt:lpstr>
      <vt:lpstr>NanumSquareRoundOTF Regular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 JINSOO</dc:creator>
  <cp:lastModifiedBy>남택 권</cp:lastModifiedBy>
  <cp:revision>29</cp:revision>
  <dcterms:created xsi:type="dcterms:W3CDTF">2022-03-11T15:20:14Z</dcterms:created>
  <dcterms:modified xsi:type="dcterms:W3CDTF">2025-03-02T05:14:32Z</dcterms:modified>
</cp:coreProperties>
</file>