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Bp3+63KxC81d/Yygdnn5EtmbR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680"/>
  </p:normalViewPr>
  <p:slideViewPr>
    <p:cSldViewPr snapToGrid="0">
      <p:cViewPr varScale="1">
        <p:scale>
          <a:sx n="106" d="100"/>
          <a:sy n="106" d="100"/>
        </p:scale>
        <p:origin x="90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D8BF1E6-F9FF-D268-C3BB-FDADBF37E4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06932-53A7-3AE5-E414-49C5DC0789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2286-19E5-4680-8E66-FB34E52F246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E702C-0ED9-088A-9894-156CA2E1C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FF750-FDC4-4491-6C47-092EAC210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331E-9660-4A7F-AB26-AAECF6A8F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4;p1">
            <a:extLst>
              <a:ext uri="{FF2B5EF4-FFF2-40B4-BE49-F238E27FC236}">
                <a16:creationId xmlns:a16="http://schemas.microsoft.com/office/drawing/2014/main" id="{609EEF83-C275-D696-2D02-540E3ABB06B8}"/>
              </a:ext>
            </a:extLst>
          </p:cNvPr>
          <p:cNvSpPr/>
          <p:nvPr userDrawn="1"/>
        </p:nvSpPr>
        <p:spPr>
          <a:xfrm>
            <a:off x="0" y="5588436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 dirty="0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  <a:endParaRPr sz="700" b="1" u="none" strike="noStrike" cap="none" dirty="0">
              <a:solidFill>
                <a:srgbClr val="595959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이름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소속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 슬라이드(필요시 사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25FD8-4F4B-9108-EF18-2A8DC1F3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17" y="196618"/>
            <a:ext cx="1166763" cy="702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14">
            <a:extLst>
              <a:ext uri="{FF2B5EF4-FFF2-40B4-BE49-F238E27FC236}">
                <a16:creationId xmlns:a16="http://schemas.microsoft.com/office/drawing/2014/main" id="{352BCEAC-075A-5C5C-B8D6-80868C96F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0288" y="1878661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첫 번째</a:t>
            </a:r>
            <a:endParaRPr kumimoji="1" lang="ko-Kore-KR" altLang="en-US" dirty="0"/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5A52843E-F59F-A2B3-F900-6DAF43D6D9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0288" y="2631907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두 번째</a:t>
            </a:r>
            <a:endParaRPr kumimoji="1" lang="ko-Kore-KR" altLang="en-US" dirty="0"/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D1CFA02C-5D05-D1E3-6A28-92432D0586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90288" y="3383182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세 번째</a:t>
            </a:r>
            <a:endParaRPr kumimoji="1" lang="ko-Kore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1BFCC33D-2370-7779-FB37-5910FC178F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90288" y="4143493"/>
            <a:ext cx="452132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네 번째</a:t>
            </a:r>
            <a:endParaRPr kumimoji="1" lang="ko-Kore-KR" altLang="en-US" dirty="0"/>
          </a:p>
        </p:txBody>
      </p:sp>
      <p:sp>
        <p:nvSpPr>
          <p:cNvPr id="18" name="내용 개체 틀 33">
            <a:extLst>
              <a:ext uri="{FF2B5EF4-FFF2-40B4-BE49-F238E27FC236}">
                <a16:creationId xmlns:a16="http://schemas.microsoft.com/office/drawing/2014/main" id="{BB526763-2ABB-284A-053C-F3347AA0B5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05714" y="1878661"/>
            <a:ext cx="4731095" cy="3844222"/>
          </a:xfrm>
        </p:spPr>
        <p:txBody>
          <a:bodyPr/>
          <a:lstStyle>
            <a:lvl1pPr marL="0" indent="0">
              <a:buNone/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endParaRPr kumimoji="1" lang="ko-Kore-KR" altLang="en-US" dirty="0"/>
          </a:p>
        </p:txBody>
      </p:sp>
      <p:sp>
        <p:nvSpPr>
          <p:cNvPr id="7" name="Google Shape;95;p1">
            <a:extLst>
              <a:ext uri="{FF2B5EF4-FFF2-40B4-BE49-F238E27FC236}">
                <a16:creationId xmlns:a16="http://schemas.microsoft.com/office/drawing/2014/main" id="{59D77AAB-EED8-0371-EADE-D880F3853B05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  <p:grpSp>
        <p:nvGrpSpPr>
          <p:cNvPr id="9" name="Google Shape;128;p3">
            <a:extLst>
              <a:ext uri="{FF2B5EF4-FFF2-40B4-BE49-F238E27FC236}">
                <a16:creationId xmlns:a16="http://schemas.microsoft.com/office/drawing/2014/main" id="{0379C54D-ADCC-FA3D-7BC3-1861EE403D40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0" name="Google Shape;129;p3">
              <a:extLst>
                <a:ext uri="{FF2B5EF4-FFF2-40B4-BE49-F238E27FC236}">
                  <a16:creationId xmlns:a16="http://schemas.microsoft.com/office/drawing/2014/main" id="{A45A238E-5DE7-B58F-91EC-B39938219F49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0;p3">
              <a:extLst>
                <a:ext uri="{FF2B5EF4-FFF2-40B4-BE49-F238E27FC236}">
                  <a16:creationId xmlns:a16="http://schemas.microsoft.com/office/drawing/2014/main" id="{D136F12C-7C94-5867-5B51-742618D65D3C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31;p3">
            <a:extLst>
              <a:ext uri="{FF2B5EF4-FFF2-40B4-BE49-F238E27FC236}">
                <a16:creationId xmlns:a16="http://schemas.microsoft.com/office/drawing/2014/main" id="{629745D4-EE78-0FF6-CAE0-1480CAAA2C81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9B610E0E-B34E-3941-6CDA-0CA210C05204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BA66A4BF-1813-31C9-4E06-A4688336529F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0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DB7B8FA8-9CD1-27A4-BF5D-1789F6914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" name="Google Shape;128;p3">
            <a:extLst>
              <a:ext uri="{FF2B5EF4-FFF2-40B4-BE49-F238E27FC236}">
                <a16:creationId xmlns:a16="http://schemas.microsoft.com/office/drawing/2014/main" id="{03CF9EAA-F2AB-6588-D771-674D6019B57E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3" name="Google Shape;129;p3">
              <a:extLst>
                <a:ext uri="{FF2B5EF4-FFF2-40B4-BE49-F238E27FC236}">
                  <a16:creationId xmlns:a16="http://schemas.microsoft.com/office/drawing/2014/main" id="{0C98B06D-ACB8-82FF-48E6-9339EDD98CCE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0;p3">
              <a:extLst>
                <a:ext uri="{FF2B5EF4-FFF2-40B4-BE49-F238E27FC236}">
                  <a16:creationId xmlns:a16="http://schemas.microsoft.com/office/drawing/2014/main" id="{84E15D12-3E36-214E-5B58-1929F1132FE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31;p3">
            <a:extLst>
              <a:ext uri="{FF2B5EF4-FFF2-40B4-BE49-F238E27FC236}">
                <a16:creationId xmlns:a16="http://schemas.microsoft.com/office/drawing/2014/main" id="{9459AEBB-15FE-FB57-616C-4166016A7FC9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9" name="Google Shape;132;p3">
              <a:extLst>
                <a:ext uri="{FF2B5EF4-FFF2-40B4-BE49-F238E27FC236}">
                  <a16:creationId xmlns:a16="http://schemas.microsoft.com/office/drawing/2014/main" id="{3E3C3D28-62AE-6A09-07C4-5DE0E69FE21A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3">
              <a:extLst>
                <a:ext uri="{FF2B5EF4-FFF2-40B4-BE49-F238E27FC236}">
                  <a16:creationId xmlns:a16="http://schemas.microsoft.com/office/drawing/2014/main" id="{B86D03B9-A249-1DDE-BB19-B4B4691CB149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95;p1">
            <a:extLst>
              <a:ext uri="{FF2B5EF4-FFF2-40B4-BE49-F238E27FC236}">
                <a16:creationId xmlns:a16="http://schemas.microsoft.com/office/drawing/2014/main" id="{0C8F92A7-FDDB-36B0-AA62-DB3212B8330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15132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44B942-DAF0-1601-B4C5-9B01F6836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CF41BC66-7E58-549C-DAF0-9DC474A4A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1" name="Google Shape;128;p3">
            <a:extLst>
              <a:ext uri="{FF2B5EF4-FFF2-40B4-BE49-F238E27FC236}">
                <a16:creationId xmlns:a16="http://schemas.microsoft.com/office/drawing/2014/main" id="{1D077882-36BB-5B3D-36FD-40F33491575D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2" name="Google Shape;129;p3">
              <a:extLst>
                <a:ext uri="{FF2B5EF4-FFF2-40B4-BE49-F238E27FC236}">
                  <a16:creationId xmlns:a16="http://schemas.microsoft.com/office/drawing/2014/main" id="{FC27CAD4-B4F9-C140-14DC-4FA16FDF064A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0;p3">
              <a:extLst>
                <a:ext uri="{FF2B5EF4-FFF2-40B4-BE49-F238E27FC236}">
                  <a16:creationId xmlns:a16="http://schemas.microsoft.com/office/drawing/2014/main" id="{E3A7FFE9-D79D-64E7-5191-3D6119A10840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31;p3">
            <a:extLst>
              <a:ext uri="{FF2B5EF4-FFF2-40B4-BE49-F238E27FC236}">
                <a16:creationId xmlns:a16="http://schemas.microsoft.com/office/drawing/2014/main" id="{C55E5CBF-FCE5-BD80-4E88-58CDD57B8952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B8E20860-0BA2-1E2B-73C7-60459ED317E2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33;p3">
              <a:extLst>
                <a:ext uri="{FF2B5EF4-FFF2-40B4-BE49-F238E27FC236}">
                  <a16:creationId xmlns:a16="http://schemas.microsoft.com/office/drawing/2014/main" id="{474D6BD7-4198-D5E0-8FF0-81CF746E2D3B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95;p1">
            <a:extLst>
              <a:ext uri="{FF2B5EF4-FFF2-40B4-BE49-F238E27FC236}">
                <a16:creationId xmlns:a16="http://schemas.microsoft.com/office/drawing/2014/main" id="{111A16C7-79DB-C610-6AC9-4E4D0616E312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33134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8E80B06-603C-DB2A-CE7D-1F0BCC201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C4F1FAE1-81D2-B29C-C635-CF6BCD0F5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2" name="Google Shape;128;p3">
            <a:extLst>
              <a:ext uri="{FF2B5EF4-FFF2-40B4-BE49-F238E27FC236}">
                <a16:creationId xmlns:a16="http://schemas.microsoft.com/office/drawing/2014/main" id="{06CE7F3E-8D77-56D4-D472-B47A8FB2DAB5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3" name="Google Shape;129;p3">
              <a:extLst>
                <a:ext uri="{FF2B5EF4-FFF2-40B4-BE49-F238E27FC236}">
                  <a16:creationId xmlns:a16="http://schemas.microsoft.com/office/drawing/2014/main" id="{E096EFFE-7CC9-6764-A416-CFC1EA0357A5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30;p3">
              <a:extLst>
                <a:ext uri="{FF2B5EF4-FFF2-40B4-BE49-F238E27FC236}">
                  <a16:creationId xmlns:a16="http://schemas.microsoft.com/office/drawing/2014/main" id="{83EA65B6-EFCE-7D52-9F7B-C7D2B9C489C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31;p3">
            <a:extLst>
              <a:ext uri="{FF2B5EF4-FFF2-40B4-BE49-F238E27FC236}">
                <a16:creationId xmlns:a16="http://schemas.microsoft.com/office/drawing/2014/main" id="{A48CA1EB-A66E-1C09-85D1-365D697CDC8E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6" name="Google Shape;132;p3">
              <a:extLst>
                <a:ext uri="{FF2B5EF4-FFF2-40B4-BE49-F238E27FC236}">
                  <a16:creationId xmlns:a16="http://schemas.microsoft.com/office/drawing/2014/main" id="{5D3A2E38-F845-E948-8387-C6C9B3070405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C196729D-722E-3F03-E133-DE29890A4BFA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F2B1768D-A269-3052-7660-3C9EA12886F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26541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  <a:endParaRPr sz="700" b="1" u="none" strike="noStrike" cap="none" dirty="0">
              <a:solidFill>
                <a:srgbClr val="595959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이름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소속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C6779-3D57-5F05-07FB-BE6A916E5B98}"/>
              </a:ext>
            </a:extLst>
          </p:cNvPr>
          <p:cNvSpPr txBox="1"/>
          <p:nvPr userDrawn="1"/>
        </p:nvSpPr>
        <p:spPr>
          <a:xfrm>
            <a:off x="2376340" y="2694521"/>
            <a:ext cx="743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감사합니다</a:t>
            </a:r>
            <a:r>
              <a:rPr kumimoji="1" lang="en-US" altLang="ko-KR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.</a:t>
            </a:r>
            <a:endParaRPr kumimoji="1" lang="ko-KR" altLang="en-US" sz="3200" b="1" i="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sp>
        <p:nvSpPr>
          <p:cNvPr id="20" name="Google Shape;84;p1">
            <a:extLst>
              <a:ext uri="{FF2B5EF4-FFF2-40B4-BE49-F238E27FC236}">
                <a16:creationId xmlns:a16="http://schemas.microsoft.com/office/drawing/2014/main" id="{609EEF83-C275-D696-2D02-540E3ABB06B8}"/>
              </a:ext>
            </a:extLst>
          </p:cNvPr>
          <p:cNvSpPr/>
          <p:nvPr userDrawn="1"/>
        </p:nvSpPr>
        <p:spPr>
          <a:xfrm>
            <a:off x="0" y="5588436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00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kumimoji="1" lang="ko-KR" altLang="en-US" dirty="0"/>
              <a:t>마스터 제목 스타일 편집</a:t>
            </a:r>
            <a:endParaRPr dirty="0"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endParaRPr dirty="0"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9239993" y="63801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NanumSquareRoundOTF Bold" panose="020B0600000101010101" pitchFamily="34" charset="-127"/>
          <a:ea typeface="NanumSquareRoundOTF 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964B16D-0264-20AD-1E56-C497DC458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부제목</a:t>
            </a:r>
            <a:endParaRPr kumimoji="1"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DC746-9C1A-B419-2CCC-6B20CBE778F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018629" y="6350000"/>
            <a:ext cx="2173132" cy="508000"/>
          </a:xfrm>
        </p:spPr>
        <p:txBody>
          <a:bodyPr>
            <a:normAutofit fontScale="92500" lnSpcReduction="20000"/>
          </a:bodyPr>
          <a:lstStyle/>
          <a:p>
            <a:pPr marL="50800" indent="0">
              <a:buNone/>
            </a:pPr>
            <a:r>
              <a:rPr kumimoji="1"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4" name="부제목 1">
            <a:extLst>
              <a:ext uri="{FF2B5EF4-FFF2-40B4-BE49-F238E27FC236}">
                <a16:creationId xmlns:a16="http://schemas.microsoft.com/office/drawing/2014/main" id="{73443981-B05A-FF3A-F7D3-7689B7DB3D34}"/>
              </a:ext>
            </a:extLst>
          </p:cNvPr>
          <p:cNvSpPr txBox="1">
            <a:spLocks/>
          </p:cNvSpPr>
          <p:nvPr/>
        </p:nvSpPr>
        <p:spPr>
          <a:xfrm>
            <a:off x="1524000" y="2498756"/>
            <a:ext cx="9144000" cy="75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cs typeface="Malgun Gothic"/>
                <a:sym typeface="Malgun Gothic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kumimoji="1"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58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72F66-CB90-073C-6F28-9A6E2359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A01EA-6594-4142-188B-C55B99F62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17559-E3CA-A6AC-754F-47AACB4522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90288" y="2631907"/>
            <a:ext cx="4466146" cy="421456"/>
          </a:xfrm>
        </p:spPr>
        <p:txBody>
          <a:bodyPr>
            <a:normAutofit fontScale="62500" lnSpcReduction="20000"/>
          </a:bodyPr>
          <a:lstStyle/>
          <a:p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8F678D-3DF5-4836-3A39-C5C3754766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BCB54DC-ED02-5B8A-5609-6810943ED9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067039-EA14-AD06-C882-481D5FD73BF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EF399D6-7A7A-23BC-EFE8-08577C02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5BD2-9980-3105-FE85-EBF8C0F4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1C600-16E3-6ACE-A677-268BD3E79E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CBF58-699E-C43A-25F2-7785852A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37E8AF-2E7F-7BDE-6276-0F58A42D58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1" y="983225"/>
            <a:ext cx="5580000" cy="541757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96D23-91FB-20F6-B998-77E3EEB261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83068" y="979861"/>
            <a:ext cx="5580000" cy="541757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9DBB2A7-A7CC-B36A-31AC-A7DDD69B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60564-E544-A35A-DB77-E104888C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647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214A58-D7B8-3E31-CF36-15DD1C8740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83225"/>
            <a:ext cx="5400000" cy="647612"/>
          </a:xfrm>
        </p:spPr>
        <p:txBody>
          <a:bodyPr>
            <a:normAutofit/>
          </a:bodyPr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50487-E896-49A4-3610-B01217B36E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63068" y="983225"/>
            <a:ext cx="5400000" cy="647612"/>
          </a:xfrm>
        </p:spPr>
        <p:txBody>
          <a:bodyPr>
            <a:normAutofit/>
          </a:bodyPr>
          <a:lstStyle/>
          <a:p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13BEE-BFDC-301B-5906-E70B7579656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6250" y="1807516"/>
            <a:ext cx="11396818" cy="4609666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532B130-1549-ABA1-998B-8D1B21B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6ED03-6997-4BA0-4746-3AB23248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81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D0EB8F-8C22-51D3-44B0-10AC3011A9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2" y="2670779"/>
            <a:ext cx="11481619" cy="151644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B2C27A-5BA1-1B47-C7EF-B6E51B739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39993" y="6380100"/>
            <a:ext cx="2743200" cy="365125"/>
          </a:xfrm>
        </p:spPr>
        <p:txBody>
          <a:bodyPr/>
          <a:lstStyle/>
          <a:p>
            <a:fld id="{0D200F16-87CA-8049-8FD3-58C2E7ABDFA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31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NanumSquareRoundOTF Bold</vt:lpstr>
      <vt:lpstr>NanumSquareRoundOTF Regular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JINSOO</dc:creator>
  <cp:lastModifiedBy>이삭 박</cp:lastModifiedBy>
  <cp:revision>26</cp:revision>
  <dcterms:created xsi:type="dcterms:W3CDTF">2022-03-11T15:20:14Z</dcterms:created>
  <dcterms:modified xsi:type="dcterms:W3CDTF">2025-03-03T02:23:03Z</dcterms:modified>
</cp:coreProperties>
</file>