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465" r:id="rId3"/>
    <p:sldId id="466" r:id="rId4"/>
    <p:sldId id="467" r:id="rId5"/>
    <p:sldId id="469" r:id="rId6"/>
    <p:sldId id="470" r:id="rId7"/>
    <p:sldId id="468" r:id="rId8"/>
    <p:sldId id="471" r:id="rId9"/>
    <p:sldId id="47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0636" autoAdjust="0"/>
  </p:normalViewPr>
  <p:slideViewPr>
    <p:cSldViewPr snapToGrid="0">
      <p:cViewPr varScale="1">
        <p:scale>
          <a:sx n="101" d="100"/>
          <a:sy n="101" d="100"/>
        </p:scale>
        <p:origin x="11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89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03B-BCFD-393D-ABDE-80088AD0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63CA7B-47BC-2492-0B42-D589A73C5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710C95-07E7-4A00-5930-B632E86DC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09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 dirty="0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90165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Pseudo-Lab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github.com/CausalInferenceLab/causal-inference-with-causal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github.com/CausalInferenceLab/causal-inference-practice?tab=readme-ov-file" TargetMode="External"/><Relationship Id="rId4" Type="http://schemas.openxmlformats.org/officeDocument/2006/relationships/hyperlink" Target="https://github.com/CausalInferenceLab/Marketing_Science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uct.kyobobook.co.kr/detail/S000212577153?LINK=NVB&amp;NaPm=ct%3Dm7sn10ls%7Cci%3D9bfc1f924abba5fd0c722cb1603717b8566034ae%7Ctr%3Dboksl1%7Csn%3D5342564%7Chk%3Df16227f04499ac81e24f4617e65a534d2a258b8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환영합니다</a:t>
            </a:r>
            <a:r>
              <a:rPr kumimoji="1"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kumimoji="1"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C746-9C1A-B419-2CCC-6B20CBE778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/>
          <a:p>
            <a:pPr marL="50800" indent="0" algn="ctr">
              <a:buNone/>
            </a:pPr>
            <a:r>
              <a:rPr kumimoji="1"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2025.03.03  </a:t>
            </a:r>
            <a:r>
              <a:rPr kumimoji="1"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박이삭</a:t>
            </a:r>
          </a:p>
        </p:txBody>
      </p:sp>
      <p:sp>
        <p:nvSpPr>
          <p:cNvPr id="4" name="부제목 1">
            <a:extLst>
              <a:ext uri="{FF2B5EF4-FFF2-40B4-BE49-F238E27FC236}">
                <a16:creationId xmlns:a16="http://schemas.microsoft.com/office/drawing/2014/main" id="{73443981-B05A-FF3A-F7D3-7689B7DB3D34}"/>
              </a:ext>
            </a:extLst>
          </p:cNvPr>
          <p:cNvSpPr txBox="1">
            <a:spLocks/>
          </p:cNvSpPr>
          <p:nvPr/>
        </p:nvSpPr>
        <p:spPr>
          <a:xfrm>
            <a:off x="1524000" y="2498756"/>
            <a:ext cx="9144000" cy="75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Malgun Gothic"/>
                <a:sym typeface="Malgun Gothic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kumimoji="1"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인과추론과 </a:t>
            </a:r>
            <a:r>
              <a:rPr kumimoji="1" lang="en-US" altLang="ko-KR" sz="4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CausalML</a:t>
            </a:r>
            <a:r>
              <a:rPr kumimoji="1"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OT</a:t>
            </a:r>
            <a:endParaRPr kumimoji="1"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6246-CF2C-9A00-5A39-AF73DF6C3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41E84DE-BA83-0347-E4FB-A8670636C91F}"/>
              </a:ext>
            </a:extLst>
          </p:cNvPr>
          <p:cNvSpPr txBox="1"/>
          <p:nvPr/>
        </p:nvSpPr>
        <p:spPr>
          <a:xfrm>
            <a:off x="4362877" y="2082297"/>
            <a:ext cx="738144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박이삭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(Isaac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Park)</a:t>
            </a:r>
          </a:p>
          <a:p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>
              <a:solidFill>
                <a:schemeClr val="bg1"/>
              </a:solidFill>
              <a:highlight>
                <a:srgbClr val="0000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 dirty="0">
                <a:solidFill>
                  <a:schemeClr val="bg1"/>
                </a:solidFill>
                <a:highlight>
                  <a:srgbClr val="0000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HYBE IM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|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데이터 분석가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2023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ko-KR" altLang="en-US" sz="1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라인게임즈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2023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endParaRPr lang="en-US" altLang="ko-KR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가짜연구소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| 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빌더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2025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목표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</a:t>
            </a:r>
            <a:r>
              <a:rPr lang="ko-KR" altLang="en-US" sz="2000" i="0" dirty="0">
                <a:solidFill>
                  <a:srgbClr val="222222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픈 소스에 기여 하자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CC23BA-2F9C-00B7-C7FA-3963EEF8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2659035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발표자 소개</a:t>
            </a:r>
          </a:p>
        </p:txBody>
      </p:sp>
      <p:sp>
        <p:nvSpPr>
          <p:cNvPr id="4" name="AutoShape 2" descr="네오플 - 나무위키">
            <a:extLst>
              <a:ext uri="{FF2B5EF4-FFF2-40B4-BE49-F238E27FC236}">
                <a16:creationId xmlns:a16="http://schemas.microsoft.com/office/drawing/2014/main" id="{8FCBF83F-66F1-6E98-841D-85C9FE050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6BDC84-48F4-D55A-C69D-448DEAA9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13" t="5149" r="17437" b="13136"/>
          <a:stretch/>
        </p:blipFill>
        <p:spPr>
          <a:xfrm>
            <a:off x="1431062" y="2082298"/>
            <a:ext cx="2152745" cy="27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2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36B9-3CAB-FFBB-FB2B-6C782CD7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293F47-58EC-CC98-3B59-E7E0778970B6}"/>
              </a:ext>
            </a:extLst>
          </p:cNvPr>
          <p:cNvSpPr/>
          <p:nvPr/>
        </p:nvSpPr>
        <p:spPr>
          <a:xfrm>
            <a:off x="5963814" y="904875"/>
            <a:ext cx="6113886" cy="570892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880002-514E-AB5F-A8CE-F71440E45D11}"/>
              </a:ext>
            </a:extLst>
          </p:cNvPr>
          <p:cNvSpPr/>
          <p:nvPr/>
        </p:nvSpPr>
        <p:spPr>
          <a:xfrm>
            <a:off x="228600" y="904875"/>
            <a:ext cx="5715000" cy="5708924"/>
          </a:xfrm>
          <a:prstGeom prst="rect">
            <a:avLst/>
          </a:prstGeom>
          <a:solidFill>
            <a:srgbClr val="5865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118311-4C59-BC8E-981F-45D4A1EF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2659035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소개</a:t>
            </a:r>
          </a:p>
        </p:txBody>
      </p:sp>
      <p:sp>
        <p:nvSpPr>
          <p:cNvPr id="4" name="AutoShape 2" descr="네오플 - 나무위키">
            <a:extLst>
              <a:ext uri="{FF2B5EF4-FFF2-40B4-BE49-F238E27FC236}">
                <a16:creationId xmlns:a16="http://schemas.microsoft.com/office/drawing/2014/main" id="{72733D55-04DA-DE77-FAB0-89B1D9ADE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B58D5-B704-7748-E8BE-AD62065ED4B0}"/>
              </a:ext>
            </a:extLst>
          </p:cNvPr>
          <p:cNvSpPr txBox="1"/>
          <p:nvPr/>
        </p:nvSpPr>
        <p:spPr>
          <a:xfrm>
            <a:off x="6309590" y="1940724"/>
            <a:ext cx="5457826" cy="102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공유는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올릴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예정입니다 </a:t>
            </a:r>
            <a:r>
              <a:rPr lang="en-US" altLang="ko-KR" sz="1400" spc="-1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  <a:hlinkClick r:id="rId2"/>
              </a:rPr>
              <a:t>Link</a:t>
            </a:r>
            <a:endParaRPr lang="en-US" altLang="ko-KR" sz="1400" spc="-1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가짜연구소 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Github</a:t>
            </a:r>
            <a:r>
              <a:rPr lang="en-US" altLang="ko-KR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 추론 이외의 프로젝트들을 확인할 수 있습니다</a:t>
            </a:r>
            <a:endParaRPr lang="en-US" altLang="ko-KR" spc="-15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FEB247-AC7D-8880-6EC2-8EA39E9F269C}"/>
              </a:ext>
            </a:extLst>
          </p:cNvPr>
          <p:cNvSpPr txBox="1"/>
          <p:nvPr/>
        </p:nvSpPr>
        <p:spPr>
          <a:xfrm>
            <a:off x="321703" y="4436409"/>
            <a:ext cx="3608858" cy="70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팀들은 보통 여기서  매주 모임을 가져요 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0" u="sng" dirty="0" err="1">
                <a:solidFill>
                  <a:srgbClr val="1F2328"/>
                </a:solidFill>
                <a:effectLst/>
                <a:latin typeface="-apple-system"/>
                <a:hlinkClick r:id="rId4"/>
              </a:rPr>
              <a:t>Marketing_Science</a:t>
            </a:r>
            <a:r>
              <a:rPr lang="ko-KR" altLang="en-US" i="0" spc="-150" dirty="0">
                <a:solidFill>
                  <a:srgbClr val="1F232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i="0" spc="-150" dirty="0">
                <a:solidFill>
                  <a:srgbClr val="1F232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i="0" spc="-150" dirty="0">
                <a:solidFill>
                  <a:srgbClr val="1F232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매주 월요일 저녁 </a:t>
            </a:r>
            <a:r>
              <a:rPr lang="en-US" altLang="ko-KR" i="0" spc="-150" dirty="0">
                <a:solidFill>
                  <a:srgbClr val="1F232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i="0" spc="-150" dirty="0">
                <a:solidFill>
                  <a:srgbClr val="1F232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i="0" spc="-150" dirty="0">
                <a:solidFill>
                  <a:srgbClr val="1F232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Discord - Windows에서 다운로드 및 설치 | Microsoft Store">
            <a:extLst>
              <a:ext uri="{FF2B5EF4-FFF2-40B4-BE49-F238E27FC236}">
                <a16:creationId xmlns:a16="http://schemas.microsoft.com/office/drawing/2014/main" id="{B3DA44F4-6623-AF8C-3702-36485FFCE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10612" r="10612" b="10245"/>
          <a:stretch/>
        </p:blipFill>
        <p:spPr bwMode="auto">
          <a:xfrm>
            <a:off x="4854867" y="1142290"/>
            <a:ext cx="671512" cy="67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508F05-5D38-1E9D-A645-09CEE46C4D04}"/>
              </a:ext>
            </a:extLst>
          </p:cNvPr>
          <p:cNvGrpSpPr/>
          <p:nvPr/>
        </p:nvGrpSpPr>
        <p:grpSpPr>
          <a:xfrm>
            <a:off x="3950775" y="1962838"/>
            <a:ext cx="1575604" cy="3974132"/>
            <a:chOff x="971573" y="1962838"/>
            <a:chExt cx="1575604" cy="397413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3E6CC5-7D14-4FAD-FCF7-9697DF150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955" r="1"/>
            <a:stretch/>
          </p:blipFill>
          <p:spPr>
            <a:xfrm>
              <a:off x="971573" y="1962838"/>
              <a:ext cx="1575604" cy="37349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5B3E42-CFBB-95B3-56CE-E577F6977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573" y="2472136"/>
              <a:ext cx="1575604" cy="346483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3BD206-0F08-5104-E307-672046AD87DD}"/>
                </a:ext>
              </a:extLst>
            </p:cNvPr>
            <p:cNvSpPr/>
            <p:nvPr/>
          </p:nvSpPr>
          <p:spPr>
            <a:xfrm>
              <a:off x="971573" y="4448175"/>
              <a:ext cx="1575604" cy="148879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30" name="Picture 6" descr="스파르타코딩클럽 | 블로그">
            <a:extLst>
              <a:ext uri="{FF2B5EF4-FFF2-40B4-BE49-F238E27FC236}">
                <a16:creationId xmlns:a16="http://schemas.microsoft.com/office/drawing/2014/main" id="{D8F03823-F750-B253-627E-628C81A19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3" t="19184" r="31801" b="22778"/>
          <a:stretch/>
        </p:blipFill>
        <p:spPr bwMode="auto">
          <a:xfrm>
            <a:off x="6309590" y="1141446"/>
            <a:ext cx="712061" cy="6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B328F5-CF9E-F5B4-37B8-4040FDE15A5A}"/>
              </a:ext>
            </a:extLst>
          </p:cNvPr>
          <p:cNvGrpSpPr/>
          <p:nvPr/>
        </p:nvGrpSpPr>
        <p:grpSpPr>
          <a:xfrm>
            <a:off x="7476591" y="2964851"/>
            <a:ext cx="3088331" cy="3132040"/>
            <a:chOff x="6665621" y="3090929"/>
            <a:chExt cx="3510453" cy="356013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B93FB10-9CC9-7923-EEF9-95EED4FF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5621" y="3090929"/>
              <a:ext cx="3510453" cy="32627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BDC6C5-818E-8EF4-9F50-D19D4C95929C}"/>
                </a:ext>
              </a:extLst>
            </p:cNvPr>
            <p:cNvSpPr txBox="1"/>
            <p:nvPr/>
          </p:nvSpPr>
          <p:spPr>
            <a:xfrm>
              <a:off x="6892556" y="6353697"/>
              <a:ext cx="3056581" cy="29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작년 인과추론 스터디 결과 예시 </a:t>
              </a:r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  <a:hlinkClick r:id="rId10"/>
                </a:rPr>
                <a:t>Link</a:t>
              </a:r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92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8AF2B-E9E1-A467-2ED9-E5D840F55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D1429-7888-D2CE-7D97-2A518497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3264890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897BC-8326-B2B1-CA4C-06D3A1309217}"/>
              </a:ext>
            </a:extLst>
          </p:cNvPr>
          <p:cNvSpPr txBox="1"/>
          <p:nvPr/>
        </p:nvSpPr>
        <p:spPr>
          <a:xfrm>
            <a:off x="555716" y="1466850"/>
            <a:ext cx="10321834" cy="199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 추론이란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사건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다른 사건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일으키는 관계를 밝히는 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의약품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(=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카피약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정말 원본과 같을까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속 컨텐츠가 증가 할수록 유저 플레이 타임이 증가할까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224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258D7-73D1-C264-BC9E-FE67F88E7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E40F-CFCF-2435-9E76-58FB82B1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3264890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F2A7D-6676-F040-5693-7E2B6E6B029D}"/>
              </a:ext>
            </a:extLst>
          </p:cNvPr>
          <p:cNvSpPr txBox="1"/>
          <p:nvPr/>
        </p:nvSpPr>
        <p:spPr>
          <a:xfrm>
            <a:off x="555716" y="1466850"/>
            <a:ext cx="10321834" cy="337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인과 추론이란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어떤 사건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다른 사건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일으키는 관계를 밝히는 과정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제네릭 의약품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(=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카피약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정말 원본과 같을까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약을 먹는 행위가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되어 병이 낫는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추론하는 것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게임 속 컨텐츠가 증가 할수록 유저 플레이 타임이 증가할까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증가한 컨텐츠가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되어 플레이 타임이 증가하는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추론하는 것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63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ACE-0AC9-0CB2-D731-4960918B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6AD4-6EB8-BDBC-7F4E-A855A228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3264890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3B52F-AACB-3B5F-029C-8E846E4939AC}"/>
              </a:ext>
            </a:extLst>
          </p:cNvPr>
          <p:cNvSpPr txBox="1"/>
          <p:nvPr/>
        </p:nvSpPr>
        <p:spPr>
          <a:xfrm>
            <a:off x="555716" y="2107931"/>
            <a:ext cx="10321834" cy="144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7" algn="just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교재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실무로 통하는 인과추론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with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파이썬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7" algn="just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발표 방식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PPT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자료 공유가 가능한 어떤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형태든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 (Word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(PPT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깃허브에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템플릿이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D491C7-5A9D-1BB5-B960-70ED98755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84" y="2208193"/>
            <a:ext cx="1831660" cy="2152082"/>
          </a:xfrm>
          <a:prstGeom prst="rect">
            <a:avLst/>
          </a:prstGeom>
        </p:spPr>
      </p:pic>
      <p:pic>
        <p:nvPicPr>
          <p:cNvPr id="6146" name="Picture 2" descr="Logo">
            <a:extLst>
              <a:ext uri="{FF2B5EF4-FFF2-40B4-BE49-F238E27FC236}">
                <a16:creationId xmlns:a16="http://schemas.microsoft.com/office/drawing/2014/main" id="{C8981DAD-9F58-DFFF-DD5B-AD21E14E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44" y="2415708"/>
            <a:ext cx="1718181" cy="17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B90779-1BEB-B758-7B31-335B460E2F29}"/>
              </a:ext>
            </a:extLst>
          </p:cNvPr>
          <p:cNvSpPr txBox="1"/>
          <p:nvPr/>
        </p:nvSpPr>
        <p:spPr>
          <a:xfrm>
            <a:off x="8029575" y="4360275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94B47-45AD-CDDB-59D5-519E7DDECA16}"/>
              </a:ext>
            </a:extLst>
          </p:cNvPr>
          <p:cNvSpPr txBox="1"/>
          <p:nvPr/>
        </p:nvSpPr>
        <p:spPr>
          <a:xfrm>
            <a:off x="10042271" y="4360275"/>
            <a:ext cx="1228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 +1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DB917-D399-D24A-C73A-3266576573B3}"/>
              </a:ext>
            </a:extLst>
          </p:cNvPr>
          <p:cNvSpPr txBox="1"/>
          <p:nvPr/>
        </p:nvSpPr>
        <p:spPr>
          <a:xfrm>
            <a:off x="555716" y="1262846"/>
            <a:ext cx="6096000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이론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실습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모두 가져가기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AC2C3-ED4E-2825-72B4-6ACEB58FA2B5}"/>
              </a:ext>
            </a:extLst>
          </p:cNvPr>
          <p:cNvSpPr txBox="1"/>
          <p:nvPr/>
        </p:nvSpPr>
        <p:spPr>
          <a:xfrm>
            <a:off x="555716" y="3904766"/>
            <a:ext cx="10321834" cy="152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N+1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7" algn="just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주차에 발표한 내용들을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 형태로 작성 후 공유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7" algn="just"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코드는 실행 가능해야 합니다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7" algn="just"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82ECE-1CED-1A47-0525-36E4235EE516}"/>
              </a:ext>
            </a:extLst>
          </p:cNvPr>
          <p:cNvSpPr txBox="1"/>
          <p:nvPr/>
        </p:nvSpPr>
        <p:spPr>
          <a:xfrm>
            <a:off x="2138363" y="5650413"/>
            <a:ext cx="7915275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 algn="ctr">
              <a:lnSpc>
                <a:spcPct val="150000"/>
              </a:lnSpc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CausalML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사용해 오픈소스에 기여하고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여러분들의 이름을 널리 퍼뜨리세요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500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F61FB-EABE-894A-23F3-09E96BA1F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D2516-5DCA-33F7-599D-4B796E8F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3264890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진행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38241-5079-6CF0-5305-5875265E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44" y="999759"/>
            <a:ext cx="5544324" cy="5239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3ECEF-2F2F-4A01-52A0-097910076617}"/>
              </a:ext>
            </a:extLst>
          </p:cNvPr>
          <p:cNvSpPr txBox="1"/>
          <p:nvPr/>
        </p:nvSpPr>
        <p:spPr>
          <a:xfrm>
            <a:off x="7029450" y="1314450"/>
            <a:ext cx="4838700" cy="263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일요일 저녁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조정 가능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모임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매월 마지막 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Magical Week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Pseudo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콘서트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주차별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활동은 제가 임의로 정했습니다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조정 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일까지 책을 구입하시고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본인이 발표하시고 싶은 내용을 골라주세요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7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7236-C6DA-F129-7F9D-BBD5BF36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B10E7-300F-DEC9-E483-0F27E16E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3264890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준비물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BCB6B-ADB1-383E-4AE2-02CC461880ED}"/>
              </a:ext>
            </a:extLst>
          </p:cNvPr>
          <p:cNvSpPr txBox="1"/>
          <p:nvPr/>
        </p:nvSpPr>
        <p:spPr>
          <a:xfrm>
            <a:off x="3188494" y="1616243"/>
            <a:ext cx="5815013" cy="281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링크드인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혹은 개인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Blog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깃허브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팀원 소개 페이지에 링크를 작성하려고 합니다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 구매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교보문고 기준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34,200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// E-book 27,360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도서를 구입하면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진수님한테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사인을 받을 수 있습니다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ㅎㅎ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11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9FC0-CF4B-188D-87F4-2645711D8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0BB0-E15B-7047-D026-0ED96D8C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44201"/>
            <a:ext cx="3264890" cy="422456"/>
          </a:xfrm>
        </p:spPr>
        <p:txBody>
          <a:bodyPr/>
          <a:lstStyle/>
          <a:p>
            <a:r>
              <a:rPr kumimoji="1"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아이스 브레이킹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6B5A0-D16F-25F2-0B6C-63505DD33ECA}"/>
              </a:ext>
            </a:extLst>
          </p:cNvPr>
          <p:cNvSpPr txBox="1"/>
          <p:nvPr/>
        </p:nvSpPr>
        <p:spPr>
          <a:xfrm>
            <a:off x="1881187" y="2168693"/>
            <a:ext cx="8429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자기소개  </a:t>
            </a:r>
          </a:p>
        </p:txBody>
      </p:sp>
    </p:spTree>
    <p:extLst>
      <p:ext uri="{BB962C8B-B14F-4D97-AF65-F5344CB8AC3E}">
        <p14:creationId xmlns:p14="http://schemas.microsoft.com/office/powerpoint/2010/main" val="29922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just">
          <a:defRPr sz="14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381</Words>
  <Application>Microsoft Office PowerPoint</Application>
  <PresentationFormat>와이드스크린</PresentationFormat>
  <Paragraphs>69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-apple-system</vt:lpstr>
      <vt:lpstr>NanumSquareRoundOTF Bold</vt:lpstr>
      <vt:lpstr>NanumSquareRoundOTF Regular</vt:lpstr>
      <vt:lpstr>나눔고딕</vt:lpstr>
      <vt:lpstr>나눔스퀘어라운드 Bold</vt:lpstr>
      <vt:lpstr>Malgun Gothic</vt:lpstr>
      <vt:lpstr>Arial</vt:lpstr>
      <vt:lpstr>Wingdings</vt:lpstr>
      <vt:lpstr>Office 테마</vt:lpstr>
      <vt:lpstr>PowerPoint 프레젠테이션</vt:lpstr>
      <vt:lpstr>발표자 소개</vt:lpstr>
      <vt:lpstr>팀 소개</vt:lpstr>
      <vt:lpstr>프로젝트 개요</vt:lpstr>
      <vt:lpstr>프로젝트 개요</vt:lpstr>
      <vt:lpstr>프로젝트 목표</vt:lpstr>
      <vt:lpstr>진행 방식</vt:lpstr>
      <vt:lpstr>준비물</vt:lpstr>
      <vt:lpstr>아이스 브레이킹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이삭 박</cp:lastModifiedBy>
  <cp:revision>30</cp:revision>
  <dcterms:created xsi:type="dcterms:W3CDTF">2022-03-11T15:20:14Z</dcterms:created>
  <dcterms:modified xsi:type="dcterms:W3CDTF">2025-03-03T06:13:12Z</dcterms:modified>
</cp:coreProperties>
</file>