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39.png" ContentType="image/png"/>
  <Override PartName="/ppt/media/image38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7.png" ContentType="image/png"/>
  <Override PartName="/ppt/media/image31.jpeg" ContentType="image/jpeg"/>
  <Override PartName="/ppt/media/image23.png" ContentType="image/png"/>
  <Override PartName="/ppt/media/image22.png" ContentType="image/png"/>
  <Override PartName="/ppt/media/image21.png" ContentType="image/png"/>
  <Override PartName="/ppt/media/image44.png" ContentType="image/png"/>
  <Override PartName="/ppt/media/image19.png" ContentType="image/png"/>
  <Override PartName="/ppt/media/image20.png" ContentType="image/png"/>
  <Override PartName="/ppt/media/image43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9.png" ContentType="image/png"/>
  <Override PartName="/ppt/media/image6.png" ContentType="image/png"/>
  <Override PartName="/ppt/media/image28.png" ContentType="image/png"/>
  <Override PartName="/ppt/media/image5.png" ContentType="image/png"/>
  <Override PartName="/ppt/media/image30.jpeg" ContentType="image/jpeg"/>
  <Override PartName="/ppt/media/image27.png" ContentType="image/png"/>
  <Override PartName="/ppt/media/image4.png" ContentType="image/png"/>
  <Override PartName="/ppt/media/image42.png" ContentType="image/png"/>
  <Override PartName="/ppt/media/image17.png" ContentType="image/png"/>
  <Override PartName="/ppt/media/image26.png" ContentType="image/png"/>
  <Override PartName="/ppt/media/image32.jpeg" ContentType="image/jpeg"/>
  <Override PartName="/ppt/media/image3.png" ContentType="image/png"/>
  <Override PartName="/ppt/media/image41.png" ContentType="image/png"/>
  <Override PartName="/ppt/media/image16.png" ContentType="image/png"/>
  <Override PartName="/ppt/media/image25.png" ContentType="image/png"/>
  <Override PartName="/ppt/media/image2.png" ContentType="image/png"/>
  <Override PartName="/ppt/media/image40.png" ContentType="image/png"/>
  <Override PartName="/ppt/media/image15.png" ContentType="image/png"/>
  <Override PartName="/ppt/media/image24.png" ContentType="image/png"/>
  <Override PartName="/ppt/media/image1.png" ContentType="image/png"/>
  <Override PartName="/ppt/slideLayouts/slideLayout15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_rels/slideLayout156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7.xml.rels" ContentType="application/vnd.openxmlformats-package.relationships+xml"/>
  <Override PartName="/ppt/slideLayouts/slideLayout144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13.xml" ContentType="application/vnd.openxmlformats-officedocument.theme+xml"/>
  <Override PartName="/ppt/theme/theme12.xml" ContentType="application/vnd.openxmlformats-officedocument.theme+xml"/>
  <Override PartName="/ppt/theme/theme9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slideMaster13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9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3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4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2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1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8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9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3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4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1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2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0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8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2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33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0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1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5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8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9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5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6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7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71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72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0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5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1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5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9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2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5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6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7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11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12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38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39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76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77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2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9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13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14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2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49.xml"/><Relationship Id="rId8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5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Cliquez pour modifier le style du 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fr-FR" sz="2400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fr-FR" sz="2000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fr-FR" sz="2000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898989"/>
                </a:solidFill>
                <a:latin typeface="Calibri"/>
              </a:rPr>
              <a:t>19/01/2015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E88342F-F374-483E-9536-8202C68BFAD1}" type="slidenum">
              <a:rPr lang="fr-FR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400" cy="566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0000"/>
                </a:solidFill>
                <a:latin typeface="Calibri"/>
              </a:rPr>
              <a:t>Cliquez pour modifier le style du titre</a:t>
            </a:r>
            <a:endParaRPr/>
          </a:p>
        </p:txBody>
      </p:sp>
      <p:sp>
        <p:nvSpPr>
          <p:cNvPr id="356" name="PlaceHolder 2"/>
          <p:cNvSpPr>
            <a:spLocks noGrp="1"/>
          </p:cNvSpPr>
          <p:nvPr>
            <p:ph type="title"/>
          </p:nvPr>
        </p:nvSpPr>
        <p:spPr>
          <a:xfrm>
            <a:off x="1792440" y="612720"/>
            <a:ext cx="5486400" cy="411480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400" cy="804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/>
          </a:p>
        </p:txBody>
      </p:sp>
      <p:sp>
        <p:nvSpPr>
          <p:cNvPr id="358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898989"/>
                </a:solidFill>
                <a:latin typeface="Calibri"/>
              </a:rPr>
              <a:t>19/01/2015</a:t>
            </a:r>
            <a:endParaRPr/>
          </a:p>
        </p:txBody>
      </p:sp>
      <p:sp>
        <p:nvSpPr>
          <p:cNvPr id="359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360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AD8F505-339A-4412-884A-B2083A0A8466}" type="slidenum">
              <a:rPr lang="fr-FR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Cliquez pour modifier le style du titre</a:t>
            </a:r>
            <a:endParaRPr/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vert="vert"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fr-FR" sz="2400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fr-FR" sz="2000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fr-FR" sz="2000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397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898989"/>
                </a:solidFill>
                <a:latin typeface="Calibri"/>
              </a:rPr>
              <a:t>19/01/2015</a:t>
            </a:r>
            <a:endParaRPr/>
          </a:p>
        </p:txBody>
      </p:sp>
      <p:sp>
        <p:nvSpPr>
          <p:cNvPr id="398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399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665FE45-A94A-423B-ACE0-A9D8A279DB56}" type="slidenum">
              <a:rPr lang="fr-FR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400" cy="5851440"/>
          </a:xfrm>
          <a:prstGeom prst="rect">
            <a:avLst/>
          </a:prstGeom>
        </p:spPr>
        <p:txBody>
          <a:bodyPr anchor="ctr" anchorCtr="1" vert="vert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Cliquez pour modifier le style du titre</a:t>
            </a:r>
            <a:endParaRPr/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920" cy="5851440"/>
          </a:xfrm>
          <a:prstGeom prst="rect">
            <a:avLst/>
          </a:prstGeom>
        </p:spPr>
        <p:txBody>
          <a:bodyPr vert="vert"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fr-FR" sz="2400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fr-FR" sz="2000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fr-FR" sz="2000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436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898989"/>
                </a:solidFill>
                <a:latin typeface="Calibri"/>
              </a:rPr>
              <a:t>19/01/2015</a:t>
            </a:r>
            <a:endParaRPr/>
          </a:p>
        </p:txBody>
      </p:sp>
      <p:sp>
        <p:nvSpPr>
          <p:cNvPr id="437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438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77FC6EA-2EFC-4509-9F3E-4E61B61F119A}" type="slidenum">
              <a:rPr lang="fr-FR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" descr=""/>
          <p:cNvPicPr/>
          <p:nvPr/>
        </p:nvPicPr>
        <p:blipFill>
          <a:blip r:embed="rId2"/>
          <a:stretch/>
        </p:blipFill>
        <p:spPr>
          <a:xfrm>
            <a:off x="0" y="97920"/>
            <a:ext cx="7070760" cy="1458360"/>
          </a:xfrm>
          <a:prstGeom prst="rect">
            <a:avLst/>
          </a:prstGeom>
          <a:ln>
            <a:noFill/>
          </a:ln>
        </p:spPr>
      </p:pic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r>
              <a:rPr lang="fr-FR" sz="432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15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76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36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197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197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197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1970">
                <a:latin typeface="Arial"/>
              </a:rPr>
              <a:t>Seventh Outline Level</a:t>
            </a:r>
            <a:endParaRPr/>
          </a:p>
        </p:txBody>
      </p:sp>
      <p:sp>
        <p:nvSpPr>
          <p:cNvPr id="476" name="PlaceHolder 3"/>
          <p:cNvSpPr>
            <a:spLocks noGrp="1"/>
          </p:cNvSpPr>
          <p:nvPr>
            <p:ph type="dt"/>
          </p:nvPr>
        </p:nvSpPr>
        <p:spPr>
          <a:xfrm>
            <a:off x="457200" y="6247080"/>
            <a:ext cx="2130120" cy="472320"/>
          </a:xfrm>
          <a:prstGeom prst="rect">
            <a:avLst/>
          </a:prstGeom>
        </p:spPr>
        <p:txBody>
          <a:bodyPr lIns="0" rIns="0" tIns="0" bIns="0"/>
          <a:p>
            <a:r>
              <a:rPr lang="fr-FR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77" name="PlaceHolder 4"/>
          <p:cNvSpPr>
            <a:spLocks noGrp="1"/>
          </p:cNvSpPr>
          <p:nvPr>
            <p:ph type="ftr"/>
          </p:nvPr>
        </p:nvSpPr>
        <p:spPr>
          <a:xfrm>
            <a:off x="3126600" y="6247080"/>
            <a:ext cx="2898360" cy="4723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fr-FR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78" name="PlaceHolder 5"/>
          <p:cNvSpPr>
            <a:spLocks noGrp="1"/>
          </p:cNvSpPr>
          <p:nvPr>
            <p:ph type="sldNum"/>
          </p:nvPr>
        </p:nvSpPr>
        <p:spPr>
          <a:xfrm>
            <a:off x="6555600" y="6247080"/>
            <a:ext cx="2130120" cy="472320"/>
          </a:xfrm>
          <a:prstGeom prst="rect">
            <a:avLst/>
          </a:prstGeom>
        </p:spPr>
        <p:txBody>
          <a:bodyPr lIns="0" rIns="0" tIns="0" bIns="0"/>
          <a:p>
            <a:pPr algn="r"/>
            <a:fld id="{E57A2A99-42FC-440F-A2A7-DD8F4892C9B3}" type="slidenum">
              <a:rPr lang="fr-FR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400" cy="146988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Cliquez pour modifier le style du titre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480"/>
          </a:xfrm>
          <a:prstGeom prst="rect">
            <a:avLst/>
          </a:prstGeom>
        </p:spPr>
        <p:txBody>
          <a:bodyPr anchorCtr="1"/>
          <a:p>
            <a:pPr algn="ctr">
              <a:lnSpc>
                <a:spcPct val="100000"/>
              </a:lnSpc>
            </a:pPr>
            <a:r>
              <a:rPr lang="fr-FR" sz="3200" strike="noStrike">
                <a:solidFill>
                  <a:srgbClr val="898989"/>
                </a:solidFill>
                <a:latin typeface="Calibri"/>
              </a:rPr>
              <a:t>Cliquez pour modifier le style des sous-titres du masque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898989"/>
                </a:solidFill>
                <a:latin typeface="Calibri"/>
              </a:rPr>
              <a:t>19/01/2015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9A9DCD1-8874-4CBD-9A24-4326018EB40E}" type="slidenum">
              <a:rPr lang="fr-FR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Cliquez pour modifier le style du titre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r>
              <a:rPr lang="fr-FR" sz="32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2800" strike="noStrike">
                <a:solidFill>
                  <a:srgbClr val="000000"/>
                </a:solidFill>
                <a:latin typeface="Calibri"/>
              </a:rPr>
              <a:t>Deuxième niveau</a:t>
            </a:r>
            <a:r>
              <a:rPr lang="fr-FR" sz="28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2400" strike="noStrike">
                <a:solidFill>
                  <a:srgbClr val="000000"/>
                </a:solidFill>
                <a:latin typeface="Calibri"/>
              </a:rPr>
              <a:t>Troisième niveau</a:t>
            </a:r>
            <a:r>
              <a:rPr lang="fr-FR" sz="24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2000" strike="noStrike">
                <a:solidFill>
                  <a:srgbClr val="000000"/>
                </a:solidFill>
                <a:latin typeface="Calibri"/>
              </a:rPr>
              <a:t>Quatrième niveau</a:t>
            </a:r>
            <a:r>
              <a:rPr lang="fr-FR" sz="20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2000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898989"/>
                </a:solidFill>
                <a:latin typeface="Calibri"/>
              </a:rPr>
              <a:t>19/01/2015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D417DA2-910F-4FEB-AB35-A5F3042E6DDB}" type="slidenum">
              <a:rPr lang="fr-FR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400" cy="1362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fr-FR" sz="4000" strike="noStrike">
                <a:solidFill>
                  <a:srgbClr val="000000"/>
                </a:solidFill>
                <a:latin typeface="Calibri"/>
              </a:rPr>
              <a:t>Cliquez pour modifier le style du titre</a:t>
            </a:r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400" cy="15001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fr-FR" sz="2000" strike="noStrike">
                <a:solidFill>
                  <a:srgbClr val="898989"/>
                </a:solidFill>
                <a:latin typeface="Calibri"/>
              </a:rPr>
              <a:t>Cliquez pour modifier les styles du texte du masque</a:t>
            </a:r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898989"/>
                </a:solidFill>
                <a:latin typeface="Calibri"/>
              </a:rPr>
              <a:t>19/01/2015</a:t>
            </a:r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8FDD6A4-C9D0-4A86-BFD9-17EF855CD639}" type="slidenum">
              <a:rPr lang="fr-FR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Cliquez pour modifier le style du titre</a:t>
            </a:r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title"/>
          </p:nvPr>
        </p:nvSpPr>
        <p:spPr>
          <a:xfrm>
            <a:off x="457200" y="1600200"/>
            <a:ext cx="4038480" cy="452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r>
              <a:rPr lang="fr-FR" sz="28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2400" strike="noStrike">
                <a:solidFill>
                  <a:srgbClr val="000000"/>
                </a:solidFill>
                <a:latin typeface="Calibri"/>
              </a:rPr>
              <a:t>Deuxième niveau</a:t>
            </a:r>
            <a:r>
              <a:rPr lang="fr-FR" sz="24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2000" strike="noStrike">
                <a:solidFill>
                  <a:srgbClr val="000000"/>
                </a:solidFill>
                <a:latin typeface="Calibri"/>
              </a:rPr>
              <a:t>Troisième niveau</a:t>
            </a:r>
            <a:r>
              <a:rPr lang="fr-FR" sz="20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trike="noStrike">
                <a:solidFill>
                  <a:srgbClr val="000000"/>
                </a:solidFill>
                <a:latin typeface="Calibri"/>
              </a:rPr>
              <a:t>Quatrième niveau</a:t>
            </a:r>
            <a:r>
              <a:rPr lang="fr-FR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title"/>
          </p:nvPr>
        </p:nvSpPr>
        <p:spPr>
          <a:xfrm>
            <a:off x="4648320" y="1600200"/>
            <a:ext cx="4038480" cy="452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r>
              <a:rPr lang="fr-FR" sz="28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2400" strike="noStrike">
                <a:solidFill>
                  <a:srgbClr val="000000"/>
                </a:solidFill>
                <a:latin typeface="Calibri"/>
              </a:rPr>
              <a:t>Deuxième niveau</a:t>
            </a:r>
            <a:r>
              <a:rPr lang="fr-FR" sz="24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2000" strike="noStrike">
                <a:solidFill>
                  <a:srgbClr val="000000"/>
                </a:solidFill>
                <a:latin typeface="Calibri"/>
              </a:rPr>
              <a:t>Troisième niveau</a:t>
            </a:r>
            <a:r>
              <a:rPr lang="fr-FR" sz="20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trike="noStrike">
                <a:solidFill>
                  <a:srgbClr val="000000"/>
                </a:solidFill>
                <a:latin typeface="Calibri"/>
              </a:rPr>
              <a:t>Quatrième niveau</a:t>
            </a:r>
            <a:r>
              <a:rPr lang="fr-FR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161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898989"/>
                </a:solidFill>
                <a:latin typeface="Calibri"/>
              </a:rPr>
              <a:t>19/01/2015</a:t>
            </a:r>
            <a:endParaRPr/>
          </a:p>
        </p:txBody>
      </p:sp>
      <p:sp>
        <p:nvSpPr>
          <p:cNvPr id="162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163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1C2B8EA-A8E1-4FAE-9CCB-ACC513CDB04C}" type="slidenum">
              <a:rPr lang="fr-FR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Cliquez pour modifier le style du titre</a:t>
            </a:r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40280" cy="639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fr-FR" sz="2400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/>
          </a:p>
        </p:txBody>
      </p:sp>
      <p:sp>
        <p:nvSpPr>
          <p:cNvPr id="200" name="PlaceHolder 3"/>
          <p:cNvSpPr>
            <a:spLocks noGrp="1"/>
          </p:cNvSpPr>
          <p:nvPr>
            <p:ph type="title"/>
          </p:nvPr>
        </p:nvSpPr>
        <p:spPr>
          <a:xfrm>
            <a:off x="457200" y="2174760"/>
            <a:ext cx="4040280" cy="3951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400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r>
              <a:rPr lang="fr-FR" sz="24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2000" strike="noStrike">
                <a:solidFill>
                  <a:srgbClr val="000000"/>
                </a:solidFill>
                <a:latin typeface="Calibri"/>
              </a:rPr>
              <a:t>Deuxième niveau</a:t>
            </a:r>
            <a:r>
              <a:rPr lang="fr-FR" sz="20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trike="noStrike">
                <a:solidFill>
                  <a:srgbClr val="000000"/>
                </a:solidFill>
                <a:latin typeface="Calibri"/>
              </a:rPr>
              <a:t>Troisième niveau</a:t>
            </a:r>
            <a:r>
              <a:rPr lang="fr-FR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1600" strike="noStrike">
                <a:solidFill>
                  <a:srgbClr val="000000"/>
                </a:solidFill>
                <a:latin typeface="Calibri"/>
              </a:rPr>
              <a:t>Quatrième niveau</a:t>
            </a:r>
            <a:r>
              <a:rPr lang="fr-FR" sz="16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1600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720" cy="639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fr-FR" sz="2400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/>
          </a:p>
        </p:txBody>
      </p:sp>
      <p:sp>
        <p:nvSpPr>
          <p:cNvPr id="202" name="PlaceHolder 5"/>
          <p:cNvSpPr>
            <a:spLocks noGrp="1"/>
          </p:cNvSpPr>
          <p:nvPr>
            <p:ph type="title"/>
          </p:nvPr>
        </p:nvSpPr>
        <p:spPr>
          <a:xfrm>
            <a:off x="4645080" y="2174760"/>
            <a:ext cx="4041720" cy="3951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400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r>
              <a:rPr lang="fr-FR" sz="24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2000" strike="noStrike">
                <a:solidFill>
                  <a:srgbClr val="000000"/>
                </a:solidFill>
                <a:latin typeface="Calibri"/>
              </a:rPr>
              <a:t>Deuxième niveau</a:t>
            </a:r>
            <a:r>
              <a:rPr lang="fr-FR" sz="20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trike="noStrike">
                <a:solidFill>
                  <a:srgbClr val="000000"/>
                </a:solidFill>
                <a:latin typeface="Calibri"/>
              </a:rPr>
              <a:t>Troisième niveau</a:t>
            </a:r>
            <a:r>
              <a:rPr lang="fr-FR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1600" strike="noStrike">
                <a:solidFill>
                  <a:srgbClr val="000000"/>
                </a:solidFill>
                <a:latin typeface="Calibri"/>
              </a:rPr>
              <a:t>Quatrième niveau</a:t>
            </a:r>
            <a:r>
              <a:rPr lang="fr-FR" sz="16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1600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203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898989"/>
                </a:solidFill>
                <a:latin typeface="Calibri"/>
              </a:rPr>
              <a:t>19/01/2015</a:t>
            </a:r>
            <a:endParaRPr/>
          </a:p>
        </p:txBody>
      </p:sp>
      <p:sp>
        <p:nvSpPr>
          <p:cNvPr id="204" name="PlaceHolder 7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205" name="PlaceHolder 8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5CE1DAE-A898-4839-9048-6ECF23ECD800}" type="slidenum">
              <a:rPr lang="fr-FR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Cliquez pour modifier le style du titre</a:t>
            </a:r>
            <a:endParaRPr/>
          </a:p>
        </p:txBody>
      </p:sp>
      <p:sp>
        <p:nvSpPr>
          <p:cNvPr id="24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898989"/>
                </a:solidFill>
                <a:latin typeface="Calibri"/>
              </a:rPr>
              <a:t>19/01/2015</a:t>
            </a:r>
            <a:endParaRPr/>
          </a:p>
        </p:txBody>
      </p:sp>
      <p:sp>
        <p:nvSpPr>
          <p:cNvPr id="24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24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0A9214D-560C-48CA-A36C-85CAB24D629F}" type="slidenum">
              <a:rPr lang="fr-FR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898989"/>
                </a:solidFill>
                <a:latin typeface="Calibri"/>
              </a:rPr>
              <a:t>19/01/2015</a:t>
            </a:r>
            <a:endParaRPr/>
          </a:p>
        </p:txBody>
      </p:sp>
      <p:sp>
        <p:nvSpPr>
          <p:cNvPr id="279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280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08577FA-AE0C-4E49-85E9-E8CAA2B9C65D}" type="slidenum">
              <a:rPr lang="fr-FR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8160" cy="11620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0000"/>
                </a:solidFill>
                <a:latin typeface="Calibri"/>
              </a:rPr>
              <a:t>Cliquez pour modifier le style du titre</a:t>
            </a:r>
            <a:endParaRPr/>
          </a:p>
        </p:txBody>
      </p:sp>
      <p:sp>
        <p:nvSpPr>
          <p:cNvPr id="316" name="PlaceHolder 2"/>
          <p:cNvSpPr>
            <a:spLocks noGrp="1"/>
          </p:cNvSpPr>
          <p:nvPr>
            <p:ph type="title"/>
          </p:nvPr>
        </p:nvSpPr>
        <p:spPr>
          <a:xfrm>
            <a:off x="3575160" y="272880"/>
            <a:ext cx="5111640" cy="5853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r>
              <a:rPr lang="fr-FR" sz="32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2800" strike="noStrike">
                <a:solidFill>
                  <a:srgbClr val="000000"/>
                </a:solidFill>
                <a:latin typeface="Calibri"/>
              </a:rPr>
              <a:t>Deuxième niveau</a:t>
            </a:r>
            <a:r>
              <a:rPr lang="fr-FR" sz="28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2400" strike="noStrike">
                <a:solidFill>
                  <a:srgbClr val="000000"/>
                </a:solidFill>
                <a:latin typeface="Calibri"/>
              </a:rPr>
              <a:t>Troisième niveau</a:t>
            </a:r>
            <a:r>
              <a:rPr lang="fr-FR" sz="24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2000" strike="noStrike">
                <a:solidFill>
                  <a:srgbClr val="000000"/>
                </a:solidFill>
                <a:latin typeface="Calibri"/>
              </a:rPr>
              <a:t>Quatrième niveau</a:t>
            </a:r>
            <a:r>
              <a:rPr lang="fr-FR" sz="20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2000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8160" cy="4691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/>
          </a:p>
        </p:txBody>
      </p:sp>
      <p:sp>
        <p:nvSpPr>
          <p:cNvPr id="318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898989"/>
                </a:solidFill>
                <a:latin typeface="Calibri"/>
              </a:rPr>
              <a:t>19/01/2015</a:t>
            </a:r>
            <a:endParaRPr/>
          </a:p>
        </p:txBody>
      </p:sp>
      <p:sp>
        <p:nvSpPr>
          <p:cNvPr id="319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320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D2BC5D9-3142-45F0-A428-F28DB2E1DF8D}" type="slidenum">
              <a:rPr lang="fr-FR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jpeg"/><Relationship Id="rId4" Type="http://schemas.openxmlformats.org/officeDocument/2006/relationships/image" Target="../media/image31.jpeg"/><Relationship Id="rId5" Type="http://schemas.openxmlformats.org/officeDocument/2006/relationships/image" Target="../media/image32.jpe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slideLayout" Target="../slideLayouts/slideLayout15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5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5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5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5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5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457200" y="261000"/>
            <a:ext cx="6368040" cy="1132200"/>
          </a:xfrm>
          <a:prstGeom prst="rect">
            <a:avLst/>
          </a:prstGeom>
          <a:noFill/>
          <a:ln w="25560"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8000" strike="noStrike">
                <a:solidFill>
                  <a:srgbClr val="000000"/>
                </a:solidFill>
                <a:latin typeface="Calibri"/>
              </a:rPr>
              <a:t>Forum</a:t>
            </a:r>
            <a:endParaRPr/>
          </a:p>
        </p:txBody>
      </p:sp>
      <p:sp>
        <p:nvSpPr>
          <p:cNvPr id="514" name="TextShape 2"/>
          <p:cNvSpPr txBox="1"/>
          <p:nvPr/>
        </p:nvSpPr>
        <p:spPr>
          <a:xfrm>
            <a:off x="0" y="6424560"/>
            <a:ext cx="9144000" cy="43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 sz="2400">
                <a:latin typeface="Arial"/>
              </a:rPr>
              <a:t>Alexandre Bouzat, William Decool, Mehdi El Mouhadabe</a:t>
            </a:r>
            <a:endParaRPr/>
          </a:p>
        </p:txBody>
      </p:sp>
      <p:sp>
        <p:nvSpPr>
          <p:cNvPr id="515" name="TextShape 3"/>
          <p:cNvSpPr txBox="1"/>
          <p:nvPr/>
        </p:nvSpPr>
        <p:spPr>
          <a:xfrm>
            <a:off x="0" y="2490840"/>
            <a:ext cx="9144000" cy="111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fr-FR" sz="7200">
                <a:latin typeface="Arial"/>
              </a:rPr>
              <a:t>Mini Projet PHP</a:t>
            </a:r>
            <a:endParaRPr/>
          </a:p>
        </p:txBody>
      </p:sp>
      <p:sp>
        <p:nvSpPr>
          <p:cNvPr id="516" name="TextShape 4"/>
          <p:cNvSpPr txBox="1"/>
          <p:nvPr/>
        </p:nvSpPr>
        <p:spPr>
          <a:xfrm>
            <a:off x="7473240" y="0"/>
            <a:ext cx="1670760" cy="37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 sz="2000">
                <a:latin typeface="Arial"/>
              </a:rPr>
              <a:t>2014-2015</a:t>
            </a:r>
            <a:endParaRPr/>
          </a:p>
        </p:txBody>
      </p:sp>
      <p:sp>
        <p:nvSpPr>
          <p:cNvPr id="517" name="TextShape 5"/>
          <p:cNvSpPr txBox="1"/>
          <p:nvPr/>
        </p:nvSpPr>
        <p:spPr>
          <a:xfrm>
            <a:off x="0" y="4454640"/>
            <a:ext cx="9144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fr-FR">
                <a:latin typeface="Arial"/>
              </a:rPr>
              <a:t>IUT Orléans</a:t>
            </a:r>
            <a:endParaRPr/>
          </a:p>
          <a:p>
            <a:pPr algn="ctr"/>
            <a:endParaRPr/>
          </a:p>
          <a:p>
            <a:pPr algn="ctr"/>
            <a:r>
              <a:rPr lang="fr-FR">
                <a:latin typeface="Arial"/>
              </a:rPr>
              <a:t>Licence Professionnelle Réseau Et Télécommunication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1"/>
          <p:cNvSpPr txBox="1"/>
          <p:nvPr/>
        </p:nvSpPr>
        <p:spPr>
          <a:xfrm>
            <a:off x="457200" y="261000"/>
            <a:ext cx="6368040" cy="1132200"/>
          </a:xfrm>
          <a:prstGeom prst="rect">
            <a:avLst/>
          </a:prstGeom>
          <a:noFill/>
          <a:ln w="25560"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Conclusion</a:t>
            </a:r>
            <a:endParaRPr/>
          </a:p>
        </p:txBody>
      </p:sp>
      <p:sp>
        <p:nvSpPr>
          <p:cNvPr id="568" name="TextShape 2"/>
          <p:cNvSpPr txBox="1"/>
          <p:nvPr/>
        </p:nvSpPr>
        <p:spPr>
          <a:xfrm>
            <a:off x="457200" y="1654560"/>
            <a:ext cx="4015800" cy="1896840"/>
          </a:xfrm>
          <a:prstGeom prst="rect">
            <a:avLst/>
          </a:prstGeom>
          <a:noFill/>
          <a:ln w="25560"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Adaptation des membres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Utilisation des connaissances acquises en cours 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Le site : </a:t>
            </a:r>
            <a:r>
              <a:rPr lang="fr-FR" sz="3200" strike="noStrike">
                <a:solidFill>
                  <a:srgbClr val="000000"/>
                </a:solidFill>
                <a:latin typeface="Calibri"/>
              </a:rPr>
              <a:t>http://localhost/Forum_V4/index.php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457200" y="261000"/>
            <a:ext cx="6368040" cy="1132200"/>
          </a:xfrm>
          <a:prstGeom prst="rect">
            <a:avLst/>
          </a:prstGeom>
          <a:noFill/>
          <a:ln w="25560"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519" name="TextShape 2"/>
          <p:cNvSpPr txBox="1"/>
          <p:nvPr/>
        </p:nvSpPr>
        <p:spPr>
          <a:xfrm>
            <a:off x="457200" y="1654560"/>
            <a:ext cx="4015800" cy="1896840"/>
          </a:xfrm>
          <a:prstGeom prst="rect">
            <a:avLst/>
          </a:prstGeom>
          <a:noFill/>
          <a:ln w="255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Sujet :  </a:t>
            </a:r>
            <a:endParaRPr/>
          </a:p>
          <a:p>
            <a:pPr>
              <a:lnSpc>
                <a:spcPct val="100000"/>
              </a:lnSpc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Forum PHP</a:t>
            </a:r>
            <a:endParaRPr/>
          </a:p>
          <a:p>
            <a:pPr>
              <a:lnSpc>
                <a:spcPct val="100000"/>
              </a:lnSpc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Travail de groupe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Shape 1"/>
          <p:cNvSpPr txBox="1"/>
          <p:nvPr/>
        </p:nvSpPr>
        <p:spPr>
          <a:xfrm>
            <a:off x="457200" y="261000"/>
            <a:ext cx="6368040" cy="1132200"/>
          </a:xfrm>
          <a:prstGeom prst="rect">
            <a:avLst/>
          </a:prstGeom>
          <a:noFill/>
          <a:ln w="25560"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Sommaire</a:t>
            </a:r>
            <a:endParaRPr/>
          </a:p>
        </p:txBody>
      </p:sp>
      <p:sp>
        <p:nvSpPr>
          <p:cNvPr id="521" name="TextShape 2"/>
          <p:cNvSpPr txBox="1"/>
          <p:nvPr/>
        </p:nvSpPr>
        <p:spPr>
          <a:xfrm>
            <a:off x="457200" y="1654560"/>
            <a:ext cx="4015800" cy="1896840"/>
          </a:xfrm>
          <a:prstGeom prst="rect">
            <a:avLst/>
          </a:prstGeom>
          <a:noFill/>
          <a:ln w="25560">
            <a:noFill/>
          </a:ln>
        </p:spPr>
        <p:txBody>
          <a:bodyPr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Matos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BD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MVC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Archi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Des exemples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Une petite conclu maggle 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457200" y="261000"/>
            <a:ext cx="6368040" cy="1132200"/>
          </a:xfrm>
          <a:prstGeom prst="rect">
            <a:avLst/>
          </a:prstGeom>
          <a:noFill/>
          <a:ln w="25560"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Outils utilisés</a:t>
            </a:r>
            <a:endParaRPr/>
          </a:p>
        </p:txBody>
      </p:sp>
      <p:sp>
        <p:nvSpPr>
          <p:cNvPr id="523" name="TextShape 2"/>
          <p:cNvSpPr txBox="1"/>
          <p:nvPr/>
        </p:nvSpPr>
        <p:spPr>
          <a:xfrm>
            <a:off x="457200" y="1654560"/>
            <a:ext cx="4015800" cy="1896840"/>
          </a:xfrm>
          <a:prstGeom prst="rect">
            <a:avLst/>
          </a:prstGeom>
          <a:noFill/>
          <a:ln w="25560"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pic>
        <p:nvPicPr>
          <p:cNvPr id="524" name="Picture 2" descr="C:\Users\Alex\Desktop\rapportPHP\images\index.png"/>
          <p:cNvPicPr/>
          <p:nvPr/>
        </p:nvPicPr>
        <p:blipFill>
          <a:blip r:embed="rId1"/>
          <a:stretch/>
        </p:blipFill>
        <p:spPr>
          <a:xfrm>
            <a:off x="6084000" y="4437000"/>
            <a:ext cx="2701440" cy="662040"/>
          </a:xfrm>
          <a:prstGeom prst="rect">
            <a:avLst/>
          </a:prstGeom>
          <a:ln w="25560">
            <a:noFill/>
          </a:ln>
        </p:spPr>
      </p:pic>
      <p:pic>
        <p:nvPicPr>
          <p:cNvPr id="525" name="Picture 3" descr="C:\Users\Alex\Desktop\rapportPHP\images\logo-ckeditor-h100.png"/>
          <p:cNvPicPr/>
          <p:nvPr/>
        </p:nvPicPr>
        <p:blipFill>
          <a:blip r:embed="rId2"/>
          <a:stretch/>
        </p:blipFill>
        <p:spPr>
          <a:xfrm>
            <a:off x="3708000" y="5373360"/>
            <a:ext cx="2403720" cy="880560"/>
          </a:xfrm>
          <a:prstGeom prst="rect">
            <a:avLst/>
          </a:prstGeom>
          <a:ln w="25560">
            <a:noFill/>
          </a:ln>
        </p:spPr>
      </p:pic>
      <p:pic>
        <p:nvPicPr>
          <p:cNvPr id="526" name="Picture 4" descr="C:\Users\Alex\Desktop\rapportPHP\images\php5.png"/>
          <p:cNvPicPr/>
          <p:nvPr/>
        </p:nvPicPr>
        <p:blipFill>
          <a:blip r:embed="rId3"/>
          <a:stretch/>
        </p:blipFill>
        <p:spPr>
          <a:xfrm>
            <a:off x="1403640" y="1628640"/>
            <a:ext cx="1557720" cy="959760"/>
          </a:xfrm>
          <a:prstGeom prst="rect">
            <a:avLst/>
          </a:prstGeom>
          <a:ln w="25560">
            <a:noFill/>
          </a:ln>
        </p:spPr>
      </p:pic>
      <p:pic>
        <p:nvPicPr>
          <p:cNvPr id="527" name="Picture 5" descr="C:\Users\Alex\Desktop\rapportPHP\images\phpmyadmin_mysql.jpg"/>
          <p:cNvPicPr/>
          <p:nvPr/>
        </p:nvPicPr>
        <p:blipFill>
          <a:blip r:embed="rId4"/>
          <a:stretch/>
        </p:blipFill>
        <p:spPr>
          <a:xfrm>
            <a:off x="3324960" y="3211560"/>
            <a:ext cx="2371680" cy="1324080"/>
          </a:xfrm>
          <a:prstGeom prst="rect">
            <a:avLst/>
          </a:prstGeom>
          <a:ln w="25560">
            <a:noFill/>
          </a:ln>
        </p:spPr>
      </p:pic>
      <p:pic>
        <p:nvPicPr>
          <p:cNvPr id="528" name="Picture 6" descr="C:\Users\Alex\Desktop\rapportPHP\images\bootstrap-1.jpg"/>
          <p:cNvPicPr/>
          <p:nvPr/>
        </p:nvPicPr>
        <p:blipFill>
          <a:blip r:embed="rId5"/>
          <a:stretch/>
        </p:blipFill>
        <p:spPr>
          <a:xfrm>
            <a:off x="7164360" y="2781000"/>
            <a:ext cx="819000" cy="822240"/>
          </a:xfrm>
          <a:prstGeom prst="rect">
            <a:avLst/>
          </a:prstGeom>
          <a:ln w="25560">
            <a:noFill/>
          </a:ln>
        </p:spPr>
      </p:pic>
      <p:pic>
        <p:nvPicPr>
          <p:cNvPr id="529" name="Picture 2" descr="C:\Users\Alex\Desktop\rapportPHP\images\Sublime_Text_(logo).png"/>
          <p:cNvPicPr/>
          <p:nvPr/>
        </p:nvPicPr>
        <p:blipFill>
          <a:blip r:embed="rId6"/>
          <a:stretch/>
        </p:blipFill>
        <p:spPr>
          <a:xfrm>
            <a:off x="899640" y="3213000"/>
            <a:ext cx="1296000" cy="1296000"/>
          </a:xfrm>
          <a:prstGeom prst="rect">
            <a:avLst/>
          </a:prstGeom>
          <a:ln w="25560">
            <a:noFill/>
          </a:ln>
        </p:spPr>
      </p:pic>
      <p:pic>
        <p:nvPicPr>
          <p:cNvPr id="530" name="Picture 3" descr="C:\Users\Alex\Desktop\rapportPHP\images\1884.css_373844B8.png"/>
          <p:cNvPicPr/>
          <p:nvPr/>
        </p:nvPicPr>
        <p:blipFill>
          <a:blip r:embed="rId7"/>
          <a:stretch/>
        </p:blipFill>
        <p:spPr>
          <a:xfrm>
            <a:off x="5145120" y="1617840"/>
            <a:ext cx="1329480" cy="1397880"/>
          </a:xfrm>
          <a:prstGeom prst="rect">
            <a:avLst/>
          </a:prstGeom>
          <a:ln w="25560">
            <a:noFill/>
          </a:ln>
        </p:spPr>
      </p:pic>
      <p:pic>
        <p:nvPicPr>
          <p:cNvPr id="531" name="Picture 4" descr="C:\Users\Alex\Desktop\rapportPHP\images\120px-StarUML_logo.png"/>
          <p:cNvPicPr/>
          <p:nvPr/>
        </p:nvPicPr>
        <p:blipFill>
          <a:blip r:embed="rId8"/>
          <a:stretch/>
        </p:blipFill>
        <p:spPr>
          <a:xfrm>
            <a:off x="1475640" y="4941000"/>
            <a:ext cx="1523880" cy="584280"/>
          </a:xfrm>
          <a:prstGeom prst="rect">
            <a:avLst/>
          </a:prstGeom>
          <a:ln w="25560"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 txBox="1"/>
          <p:nvPr/>
        </p:nvSpPr>
        <p:spPr>
          <a:xfrm>
            <a:off x="457200" y="261000"/>
            <a:ext cx="6368040" cy="1132200"/>
          </a:xfrm>
          <a:prstGeom prst="rect">
            <a:avLst/>
          </a:prstGeom>
          <a:noFill/>
          <a:ln w="25560"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Base de données</a:t>
            </a:r>
            <a:endParaRPr/>
          </a:p>
        </p:txBody>
      </p:sp>
      <p:pic>
        <p:nvPicPr>
          <p:cNvPr id="533" name="Picture 2" descr="C:\Users\Alex\Desktop\rapportPHP\schemaBD.png"/>
          <p:cNvPicPr/>
          <p:nvPr/>
        </p:nvPicPr>
        <p:blipFill>
          <a:blip r:embed="rId1"/>
          <a:stretch/>
        </p:blipFill>
        <p:spPr>
          <a:xfrm>
            <a:off x="1064880" y="1726560"/>
            <a:ext cx="7564680" cy="4826880"/>
          </a:xfrm>
          <a:prstGeom prst="rect">
            <a:avLst/>
          </a:prstGeom>
          <a:ln w="25560"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457200" y="261000"/>
            <a:ext cx="6368040" cy="1132200"/>
          </a:xfrm>
          <a:prstGeom prst="rect">
            <a:avLst/>
          </a:prstGeom>
          <a:noFill/>
          <a:ln w="25560"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Architecture du site</a:t>
            </a:r>
            <a:endParaRPr/>
          </a:p>
        </p:txBody>
      </p:sp>
      <p:sp>
        <p:nvSpPr>
          <p:cNvPr id="535" name="TextShape 2"/>
          <p:cNvSpPr txBox="1"/>
          <p:nvPr/>
        </p:nvSpPr>
        <p:spPr>
          <a:xfrm>
            <a:off x="1187640" y="4365000"/>
            <a:ext cx="2016360" cy="64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fr-FR" sz="3600" strike="noStrike">
                <a:solidFill>
                  <a:srgbClr val="000000"/>
                </a:solidFill>
                <a:latin typeface="Calibri"/>
              </a:rPr>
              <a:t>Modèles</a:t>
            </a:r>
            <a:endParaRPr/>
          </a:p>
        </p:txBody>
      </p:sp>
      <p:sp>
        <p:nvSpPr>
          <p:cNvPr id="536" name="TextShape 3"/>
          <p:cNvSpPr txBox="1"/>
          <p:nvPr/>
        </p:nvSpPr>
        <p:spPr>
          <a:xfrm>
            <a:off x="5220000" y="4077000"/>
            <a:ext cx="1296000" cy="64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fr-FR" sz="3600" strike="noStrike">
                <a:solidFill>
                  <a:srgbClr val="000000"/>
                </a:solidFill>
                <a:latin typeface="Calibri"/>
              </a:rPr>
              <a:t>Vues</a:t>
            </a:r>
            <a:endParaRPr/>
          </a:p>
        </p:txBody>
      </p:sp>
      <p:sp>
        <p:nvSpPr>
          <p:cNvPr id="537" name="TextShape 4"/>
          <p:cNvSpPr txBox="1"/>
          <p:nvPr/>
        </p:nvSpPr>
        <p:spPr>
          <a:xfrm>
            <a:off x="1835640" y="2205000"/>
            <a:ext cx="2592360" cy="64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fr-FR" sz="3600" strike="noStrike">
                <a:solidFill>
                  <a:srgbClr val="000000"/>
                </a:solidFill>
                <a:latin typeface="Calibri"/>
              </a:rPr>
              <a:t>Contrôleur</a:t>
            </a:r>
            <a:endParaRPr/>
          </a:p>
        </p:txBody>
      </p:sp>
      <p:sp>
        <p:nvSpPr>
          <p:cNvPr id="538" name="TextShape 5"/>
          <p:cNvSpPr txBox="1"/>
          <p:nvPr/>
        </p:nvSpPr>
        <p:spPr>
          <a:xfrm>
            <a:off x="6695640" y="2493000"/>
            <a:ext cx="2448360" cy="64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fr-FR" sz="3600" strike="noStrike">
                <a:solidFill>
                  <a:srgbClr val="000000"/>
                </a:solidFill>
                <a:latin typeface="Calibri"/>
              </a:rPr>
              <a:t>Client</a:t>
            </a:r>
            <a:endParaRPr/>
          </a:p>
        </p:txBody>
      </p:sp>
      <p:pic>
        <p:nvPicPr>
          <p:cNvPr id="539" name="Picture 2" descr=""/>
          <p:cNvPicPr/>
          <p:nvPr/>
        </p:nvPicPr>
        <p:blipFill>
          <a:blip r:embed="rId1"/>
          <a:stretch/>
        </p:blipFill>
        <p:spPr>
          <a:xfrm>
            <a:off x="7277040" y="3069000"/>
            <a:ext cx="1866960" cy="1228680"/>
          </a:xfrm>
          <a:prstGeom prst="rect">
            <a:avLst/>
          </a:prstGeom>
          <a:ln w="25560">
            <a:noFill/>
          </a:ln>
        </p:spPr>
      </p:pic>
      <p:pic>
        <p:nvPicPr>
          <p:cNvPr id="540" name="Picture 3" descr=""/>
          <p:cNvPicPr/>
          <p:nvPr/>
        </p:nvPicPr>
        <p:blipFill>
          <a:blip r:embed="rId2"/>
          <a:stretch/>
        </p:blipFill>
        <p:spPr>
          <a:xfrm>
            <a:off x="539640" y="5229360"/>
            <a:ext cx="895320" cy="1209600"/>
          </a:xfrm>
          <a:prstGeom prst="rect">
            <a:avLst/>
          </a:prstGeom>
          <a:ln w="25560">
            <a:noFill/>
          </a:ln>
        </p:spPr>
      </p:pic>
      <p:cxnSp>
        <p:nvCxnSpPr>
          <p:cNvPr id="541" name="Line 6"/>
          <p:cNvCxnSpPr/>
          <p:nvPr/>
        </p:nvCxnSpPr>
        <p:spPr>
          <a:xfrm flipH="1">
            <a:off x="6012000" y="2925000"/>
            <a:ext cx="648720" cy="100836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cxnSp>
      <p:cxnSp>
        <p:nvCxnSpPr>
          <p:cNvPr id="542" name="Line 7"/>
          <p:cNvCxnSpPr/>
          <p:nvPr/>
        </p:nvCxnSpPr>
        <p:spPr>
          <a:xfrm flipH="1" flipV="1">
            <a:off x="3996000" y="2781000"/>
            <a:ext cx="1224360" cy="115236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cxnSp>
      <p:cxnSp>
        <p:nvCxnSpPr>
          <p:cNvPr id="543" name="Line 8"/>
          <p:cNvCxnSpPr/>
          <p:nvPr/>
        </p:nvCxnSpPr>
        <p:spPr>
          <a:xfrm flipH="1">
            <a:off x="1547640" y="2925000"/>
            <a:ext cx="864360" cy="151236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cxnSp>
      <p:cxnSp>
        <p:nvCxnSpPr>
          <p:cNvPr id="544" name="Line 9"/>
          <p:cNvCxnSpPr/>
          <p:nvPr/>
        </p:nvCxnSpPr>
        <p:spPr>
          <a:xfrm flipV="1">
            <a:off x="2051640" y="2997000"/>
            <a:ext cx="792360" cy="136836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cxnSp>
      <p:cxnSp>
        <p:nvCxnSpPr>
          <p:cNvPr id="545" name="Line 10"/>
          <p:cNvCxnSpPr/>
          <p:nvPr/>
        </p:nvCxnSpPr>
        <p:spPr>
          <a:xfrm>
            <a:off x="3564000" y="2997000"/>
            <a:ext cx="1296360" cy="122436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cxnSp>
      <p:cxnSp>
        <p:nvCxnSpPr>
          <p:cNvPr id="546" name="Line 11"/>
          <p:cNvCxnSpPr/>
          <p:nvPr/>
        </p:nvCxnSpPr>
        <p:spPr>
          <a:xfrm flipV="1">
            <a:off x="6372360" y="3213000"/>
            <a:ext cx="504360" cy="79236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cxnSp>
      <p:sp>
        <p:nvSpPr>
          <p:cNvPr id="547" name="TextShape 12"/>
          <p:cNvSpPr txBox="1"/>
          <p:nvPr/>
        </p:nvSpPr>
        <p:spPr>
          <a:xfrm>
            <a:off x="6084000" y="3069000"/>
            <a:ext cx="216000" cy="36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fr-FR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548" name="TextShape 13"/>
          <p:cNvSpPr txBox="1"/>
          <p:nvPr/>
        </p:nvSpPr>
        <p:spPr>
          <a:xfrm>
            <a:off x="4572000" y="2997000"/>
            <a:ext cx="360000" cy="36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fr-FR" strike="noStrike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549" name="TextShape 14"/>
          <p:cNvSpPr txBox="1"/>
          <p:nvPr/>
        </p:nvSpPr>
        <p:spPr>
          <a:xfrm>
            <a:off x="1619640" y="3357000"/>
            <a:ext cx="216000" cy="36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fr-FR" strike="noStrike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550" name="TextShape 15"/>
          <p:cNvSpPr txBox="1"/>
          <p:nvPr/>
        </p:nvSpPr>
        <p:spPr>
          <a:xfrm>
            <a:off x="2555640" y="3717000"/>
            <a:ext cx="216000" cy="36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fr-FR" strike="noStrike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551" name="TextShape 16"/>
          <p:cNvSpPr txBox="1"/>
          <p:nvPr/>
        </p:nvSpPr>
        <p:spPr>
          <a:xfrm>
            <a:off x="3780000" y="3501000"/>
            <a:ext cx="216000" cy="36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fr-FR" strike="noStrike">
                <a:solidFill>
                  <a:srgbClr val="000000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552" name="TextShape 17"/>
          <p:cNvSpPr txBox="1"/>
          <p:nvPr/>
        </p:nvSpPr>
        <p:spPr>
          <a:xfrm>
            <a:off x="6660360" y="3861000"/>
            <a:ext cx="216000" cy="36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fr-FR" strike="noStrike">
                <a:solidFill>
                  <a:srgbClr val="000000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553" name="CustomShape 18"/>
          <p:cNvSpPr/>
          <p:nvPr/>
        </p:nvSpPr>
        <p:spPr>
          <a:xfrm>
            <a:off x="4827600" y="5229360"/>
            <a:ext cx="3528360" cy="1224000"/>
          </a:xfrm>
          <a:prstGeom prst="rect">
            <a:avLst/>
          </a:prstGeom>
          <a:gradFill>
            <a:gsLst>
              <a:gs pos="0">
                <a:srgbClr val="2c5d98"/>
              </a:gs>
              <a:gs pos="100000">
                <a:srgbClr val="3c7bc7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fr-FR" strike="noStrike">
                <a:solidFill>
                  <a:srgbClr val="ffffff"/>
                </a:solidFill>
                <a:latin typeface="Calibri"/>
              </a:rPr>
              <a:t>Légende</a:t>
            </a:r>
            <a:r>
              <a:rPr lang="fr-FR" strike="noStrike">
                <a:solidFill>
                  <a:srgbClr val="ffffff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Calibri"/>
              </a:rPr>
              <a:t>1,2,3… : ordre de passage des informations.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Shape 1"/>
          <p:cNvSpPr txBox="1"/>
          <p:nvPr/>
        </p:nvSpPr>
        <p:spPr>
          <a:xfrm>
            <a:off x="457200" y="261000"/>
            <a:ext cx="6368040" cy="1132200"/>
          </a:xfrm>
          <a:prstGeom prst="rect">
            <a:avLst/>
          </a:prstGeom>
          <a:noFill/>
          <a:ln w="25560"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Architecture du site</a:t>
            </a:r>
            <a:endParaRPr/>
          </a:p>
        </p:txBody>
      </p:sp>
      <p:pic>
        <p:nvPicPr>
          <p:cNvPr id="555" name="Picture 4" descr=""/>
          <p:cNvPicPr/>
          <p:nvPr/>
        </p:nvPicPr>
        <p:blipFill>
          <a:blip r:embed="rId1"/>
          <a:stretch/>
        </p:blipFill>
        <p:spPr>
          <a:xfrm>
            <a:off x="384480" y="1890720"/>
            <a:ext cx="2505240" cy="3495600"/>
          </a:xfrm>
          <a:prstGeom prst="rect">
            <a:avLst/>
          </a:prstGeom>
          <a:ln w="25560">
            <a:noFill/>
          </a:ln>
        </p:spPr>
      </p:pic>
      <p:pic>
        <p:nvPicPr>
          <p:cNvPr id="556" name="Picture 5" descr=""/>
          <p:cNvPicPr/>
          <p:nvPr/>
        </p:nvPicPr>
        <p:blipFill>
          <a:blip r:embed="rId2"/>
          <a:stretch/>
        </p:blipFill>
        <p:spPr>
          <a:xfrm>
            <a:off x="4212000" y="1628640"/>
            <a:ext cx="4785480" cy="1076400"/>
          </a:xfrm>
          <a:prstGeom prst="rect">
            <a:avLst/>
          </a:prstGeom>
          <a:ln w="25560">
            <a:noFill/>
          </a:ln>
        </p:spPr>
      </p:pic>
      <p:pic>
        <p:nvPicPr>
          <p:cNvPr id="557" name="Picture 6" descr=""/>
          <p:cNvPicPr/>
          <p:nvPr/>
        </p:nvPicPr>
        <p:blipFill>
          <a:blip r:embed="rId3"/>
          <a:stretch/>
        </p:blipFill>
        <p:spPr>
          <a:xfrm>
            <a:off x="3227400" y="3930120"/>
            <a:ext cx="1562400" cy="1896840"/>
          </a:xfrm>
          <a:prstGeom prst="rect">
            <a:avLst/>
          </a:prstGeom>
          <a:ln>
            <a:noFill/>
          </a:ln>
        </p:spPr>
      </p:pic>
      <p:cxnSp>
        <p:nvCxnSpPr>
          <p:cNvPr id="558" name="Line 2"/>
          <p:cNvCxnSpPr/>
          <p:nvPr/>
        </p:nvCxnSpPr>
        <p:spPr>
          <a:xfrm flipV="1">
            <a:off x="2957760" y="1824840"/>
            <a:ext cx="1143360" cy="19080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cxnSp>
      <p:cxnSp>
        <p:nvCxnSpPr>
          <p:cNvPr id="559" name="Line 3"/>
          <p:cNvCxnSpPr>
            <a:endCxn id="557" idx="0"/>
          </p:cNvCxnSpPr>
          <p:nvPr/>
        </p:nvCxnSpPr>
        <p:spPr>
          <a:xfrm>
            <a:off x="2977560" y="2637000"/>
            <a:ext cx="1031400" cy="129348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cxnSp>
      <p:pic>
        <p:nvPicPr>
          <p:cNvPr id="560" name="Picture 8" descr=""/>
          <p:cNvPicPr/>
          <p:nvPr/>
        </p:nvPicPr>
        <p:blipFill>
          <a:blip r:embed="rId4"/>
          <a:stretch/>
        </p:blipFill>
        <p:spPr>
          <a:xfrm>
            <a:off x="6239520" y="4437360"/>
            <a:ext cx="1533600" cy="1647720"/>
          </a:xfrm>
          <a:prstGeom prst="rect">
            <a:avLst/>
          </a:prstGeom>
          <a:ln w="25560">
            <a:noFill/>
          </a:ln>
        </p:spPr>
      </p:pic>
      <p:cxnSp>
        <p:nvCxnSpPr>
          <p:cNvPr id="561" name="Line 4"/>
          <p:cNvCxnSpPr/>
          <p:nvPr/>
        </p:nvCxnSpPr>
        <p:spPr>
          <a:xfrm>
            <a:off x="4439520" y="4120200"/>
            <a:ext cx="1800360" cy="43236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cxn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TextShape 1"/>
          <p:cNvSpPr txBox="1"/>
          <p:nvPr/>
        </p:nvSpPr>
        <p:spPr>
          <a:xfrm>
            <a:off x="457200" y="261000"/>
            <a:ext cx="6368040" cy="1132200"/>
          </a:xfrm>
          <a:prstGeom prst="rect">
            <a:avLst/>
          </a:prstGeom>
          <a:noFill/>
          <a:ln w="25560"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XML Export</a:t>
            </a:r>
            <a:endParaRPr/>
          </a:p>
        </p:txBody>
      </p:sp>
      <p:pic>
        <p:nvPicPr>
          <p:cNvPr id="563" name="Picture 2" descr=""/>
          <p:cNvPicPr/>
          <p:nvPr/>
        </p:nvPicPr>
        <p:blipFill>
          <a:blip r:embed="rId1"/>
          <a:stretch/>
        </p:blipFill>
        <p:spPr>
          <a:xfrm>
            <a:off x="1279800" y="1627200"/>
            <a:ext cx="6149880" cy="518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extShape 1"/>
          <p:cNvSpPr txBox="1"/>
          <p:nvPr/>
        </p:nvSpPr>
        <p:spPr>
          <a:xfrm>
            <a:off x="457200" y="261000"/>
            <a:ext cx="6368040" cy="1132200"/>
          </a:xfrm>
          <a:prstGeom prst="rect">
            <a:avLst/>
          </a:prstGeom>
          <a:noFill/>
          <a:ln w="25560"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XML Import</a:t>
            </a:r>
            <a:endParaRPr/>
          </a:p>
        </p:txBody>
      </p:sp>
      <p:sp>
        <p:nvSpPr>
          <p:cNvPr id="565" name="TextShape 2"/>
          <p:cNvSpPr txBox="1"/>
          <p:nvPr/>
        </p:nvSpPr>
        <p:spPr>
          <a:xfrm>
            <a:off x="457200" y="1654560"/>
            <a:ext cx="4015800" cy="1896840"/>
          </a:xfrm>
          <a:prstGeom prst="rect">
            <a:avLst/>
          </a:prstGeom>
          <a:noFill/>
          <a:ln w="25560"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566" name="Picture 3" descr=""/>
          <p:cNvPicPr/>
          <p:nvPr/>
        </p:nvPicPr>
        <p:blipFill>
          <a:blip r:embed="rId1"/>
          <a:stretch/>
        </p:blipFill>
        <p:spPr>
          <a:xfrm>
            <a:off x="1047240" y="1654560"/>
            <a:ext cx="6693840" cy="4770360"/>
          </a:xfrm>
          <a:prstGeom prst="rect">
            <a:avLst/>
          </a:prstGeom>
          <a:ln w="2556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