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9.png" ContentType="image/png"/>
  <Override PartName="/ppt/media/image38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7.png" ContentType="image/png"/>
  <Override PartName="/ppt/media/image31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30.jpeg" ContentType="image/jpeg"/>
  <Override PartName="/ppt/media/image27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32.jpeg" ContentType="image/jpe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_rels/slideLayout156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12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B918FB-27DA-4D11-A8E7-0F09602C2789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400" cy="566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1792440" y="612720"/>
            <a:ext cx="5486400" cy="411480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400" cy="804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35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35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60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5933EC-DE7D-4DEF-A2FE-F53E86DAA1B7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vert="vert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9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39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9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4EBED5-0C52-493B-B315-E84B75ED78BA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</p:spPr>
        <p:txBody>
          <a:bodyPr anchor="ctr" anchorCtr="1" vert="vert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920" cy="5851440"/>
          </a:xfrm>
          <a:prstGeom prst="rect">
            <a:avLst/>
          </a:prstGeom>
        </p:spPr>
        <p:txBody>
          <a:bodyPr vert="vert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3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43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3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F4B885-A60C-48D7-9741-A9CED0FF7B0E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-52560" y="97920"/>
            <a:ext cx="7070760" cy="1458360"/>
          </a:xfrm>
          <a:prstGeom prst="rect">
            <a:avLst/>
          </a:prstGeom>
          <a:ln>
            <a:noFill/>
          </a:ln>
        </p:spPr>
      </p:pic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432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15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76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36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9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9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9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1970">
                <a:latin typeface="Arial"/>
              </a:rPr>
              <a:t>Seventh Outline Level</a:t>
            </a:r>
            <a:endParaRPr/>
          </a:p>
        </p:txBody>
      </p:sp>
      <p:sp>
        <p:nvSpPr>
          <p:cNvPr id="476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77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8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F3475FC6-9812-4F32-8267-A1441F3C276F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400" cy="146988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480"/>
          </a:xfrm>
          <a:prstGeom prst="rect">
            <a:avLst/>
          </a:prstGeom>
        </p:spPr>
        <p:txBody>
          <a:bodyPr anchorCtr="1"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898989"/>
                </a:solid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03322E-A507-44B3-9CA0-0AA34F7DB078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8F8F0E-0457-444B-89B9-6F8BEAD93B6D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400" cy="1362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40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400" cy="1500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2000" strike="noStrike">
                <a:solidFill>
                  <a:srgbClr val="898989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0A8699-FEDB-45C5-BE69-7096964959AD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848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848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55BA81-0FBB-4786-A5B2-87B61AF47ABF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4028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40280" cy="3951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72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1720" cy="3951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03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204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05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835CEC-38D0-4968-B921-77DB76CA727B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4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17B70C-D5B4-476B-BD0A-61B1AFFFFD10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7497BA-DCB0-430F-96C0-DE967556637D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title"/>
          </p:nvPr>
        </p:nvSpPr>
        <p:spPr>
          <a:xfrm>
            <a:off x="3575160" y="272880"/>
            <a:ext cx="5111640" cy="5853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r>
              <a:rPr lang="fr-FR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Deuxième niveau</a:t>
            </a:r>
            <a:r>
              <a:rPr lang="fr-FR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Troisième niveau</a:t>
            </a:r>
            <a:r>
              <a:rPr lang="fr-FR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Quatrième niveau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fr-FR" sz="2000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98989"/>
                </a:solidFill>
                <a:latin typeface="Calibri"/>
              </a:rPr>
              <a:t>20/01/2015</a:t>
            </a:r>
            <a:endParaRPr/>
          </a:p>
        </p:txBody>
      </p:sp>
      <p:sp>
        <p:nvSpPr>
          <p:cNvPr id="31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20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38C5B0-96F8-4980-9201-DF7ED67B1773}" type="slidenum">
              <a:rPr lang="fr-FR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15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5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8000" strike="noStrike">
                <a:solidFill>
                  <a:srgbClr val="000000"/>
                </a:solidFill>
                <a:latin typeface="Calibri"/>
              </a:rPr>
              <a:t>Forum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0" y="6424560"/>
            <a:ext cx="9144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2400">
                <a:latin typeface="Arial"/>
              </a:rPr>
              <a:t>Alexandre Bouzat, William Decool, Mehdi El Mouaddabe</a:t>
            </a:r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0" y="2490840"/>
            <a:ext cx="9144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7200">
                <a:latin typeface="Arial"/>
              </a:rPr>
              <a:t>Mini Projet PHP</a:t>
            </a:r>
            <a:endParaRPr/>
          </a:p>
        </p:txBody>
      </p:sp>
      <p:sp>
        <p:nvSpPr>
          <p:cNvPr id="516" name="TextShape 4"/>
          <p:cNvSpPr txBox="1"/>
          <p:nvPr/>
        </p:nvSpPr>
        <p:spPr>
          <a:xfrm>
            <a:off x="7473240" y="0"/>
            <a:ext cx="1670760" cy="3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2000">
                <a:latin typeface="Arial"/>
              </a:rPr>
              <a:t>2014-2015</a:t>
            </a:r>
            <a:endParaRPr/>
          </a:p>
        </p:txBody>
      </p:sp>
      <p:sp>
        <p:nvSpPr>
          <p:cNvPr id="517" name="TextShape 5"/>
          <p:cNvSpPr txBox="1"/>
          <p:nvPr/>
        </p:nvSpPr>
        <p:spPr>
          <a:xfrm>
            <a:off x="0" y="4454640"/>
            <a:ext cx="914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>
                <a:latin typeface="Arial"/>
              </a:rPr>
              <a:t>IUT Orléans</a:t>
            </a:r>
            <a:endParaRPr/>
          </a:p>
          <a:p>
            <a:pPr algn="ctr"/>
            <a:endParaRPr/>
          </a:p>
          <a:p>
            <a:pPr algn="ctr"/>
            <a:r>
              <a:rPr lang="fr-FR">
                <a:latin typeface="Arial"/>
              </a:rPr>
              <a:t>Licence Professionnelle Réseaux Et Télécommunications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64720" y="2698560"/>
            <a:ext cx="827928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Adaptation des membres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Utilisation des connaissances acquises en cours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Site : </a:t>
            </a:r>
            <a:r>
              <a:rPr lang="fr-FR" sz="3200" strike="noStrike">
                <a:solidFill>
                  <a:srgbClr val="000000"/>
                </a:solidFill>
                <a:latin typeface="Calibri"/>
              </a:rPr>
              <a:t>http://localhost/Forum_V4/index.php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519" name="TextShape 2"/>
          <p:cNvSpPr txBox="1"/>
          <p:nvPr/>
        </p:nvSpPr>
        <p:spPr>
          <a:xfrm>
            <a:off x="1367280" y="1833840"/>
            <a:ext cx="5344560" cy="40604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Projet de groupe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Entraînement de projet tuteuré/stage/apprentissage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Création d'un Forum en PHP</a:t>
            </a:r>
            <a:endParaRPr/>
          </a:p>
          <a:p>
            <a:r>
              <a:rPr lang="fr-FR" sz="2400" strike="noStrike">
                <a:solidFill>
                  <a:srgbClr val="000000"/>
                </a:solidFill>
                <a:latin typeface="Calibri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Sommaire</a:t>
            </a:r>
            <a:endParaRPr/>
          </a:p>
        </p:txBody>
      </p:sp>
      <p:sp>
        <p:nvSpPr>
          <p:cNvPr id="521" name="TextShape 2"/>
          <p:cNvSpPr txBox="1"/>
          <p:nvPr/>
        </p:nvSpPr>
        <p:spPr>
          <a:xfrm>
            <a:off x="468000" y="1903320"/>
            <a:ext cx="8686800" cy="39632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Outils utilisés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Structure de la BDD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Utilisation du modèle MVC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Architecture du forum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Présentation des fonctionnalités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fr-FR" sz="3200" strike="noStrike">
                <a:solidFill>
                  <a:srgbClr val="000000"/>
                </a:solidFill>
                <a:latin typeface="Calibri"/>
              </a:rPr>
              <a:t>Bilan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Outils utilisés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524" name="Picture 2" descr="C:\Users\Alex\Desktop\rapportPHP\images\index.png"/>
          <p:cNvPicPr/>
          <p:nvPr/>
        </p:nvPicPr>
        <p:blipFill>
          <a:blip r:embed="rId1"/>
          <a:stretch/>
        </p:blipFill>
        <p:spPr>
          <a:xfrm>
            <a:off x="6084000" y="4437000"/>
            <a:ext cx="2701440" cy="662040"/>
          </a:xfrm>
          <a:prstGeom prst="rect">
            <a:avLst/>
          </a:prstGeom>
          <a:ln w="25560">
            <a:noFill/>
          </a:ln>
        </p:spPr>
      </p:pic>
      <p:pic>
        <p:nvPicPr>
          <p:cNvPr id="525" name="Picture 3" descr="C:\Users\Alex\Desktop\rapportPHP\images\logo-ckeditor-h100.png"/>
          <p:cNvPicPr/>
          <p:nvPr/>
        </p:nvPicPr>
        <p:blipFill>
          <a:blip r:embed="rId2"/>
          <a:stretch/>
        </p:blipFill>
        <p:spPr>
          <a:xfrm>
            <a:off x="3708000" y="5373360"/>
            <a:ext cx="2403720" cy="880560"/>
          </a:xfrm>
          <a:prstGeom prst="rect">
            <a:avLst/>
          </a:prstGeom>
          <a:ln w="25560">
            <a:noFill/>
          </a:ln>
        </p:spPr>
      </p:pic>
      <p:pic>
        <p:nvPicPr>
          <p:cNvPr id="526" name="Picture 4" descr="C:\Users\Alex\Desktop\rapportPHP\images\php5.png"/>
          <p:cNvPicPr/>
          <p:nvPr/>
        </p:nvPicPr>
        <p:blipFill>
          <a:blip r:embed="rId3"/>
          <a:stretch/>
        </p:blipFill>
        <p:spPr>
          <a:xfrm>
            <a:off x="1403640" y="1628640"/>
            <a:ext cx="1557720" cy="959760"/>
          </a:xfrm>
          <a:prstGeom prst="rect">
            <a:avLst/>
          </a:prstGeom>
          <a:ln w="25560">
            <a:noFill/>
          </a:ln>
        </p:spPr>
      </p:pic>
      <p:pic>
        <p:nvPicPr>
          <p:cNvPr id="527" name="Picture 5" descr="C:\Users\Alex\Desktop\rapportPHP\images\phpmyadmin_mysql.jpg"/>
          <p:cNvPicPr/>
          <p:nvPr/>
        </p:nvPicPr>
        <p:blipFill>
          <a:blip r:embed="rId4"/>
          <a:stretch/>
        </p:blipFill>
        <p:spPr>
          <a:xfrm>
            <a:off x="3324960" y="3211560"/>
            <a:ext cx="2371680" cy="1324080"/>
          </a:xfrm>
          <a:prstGeom prst="rect">
            <a:avLst/>
          </a:prstGeom>
          <a:ln w="25560">
            <a:noFill/>
          </a:ln>
        </p:spPr>
      </p:pic>
      <p:pic>
        <p:nvPicPr>
          <p:cNvPr id="528" name="Picture 6" descr="C:\Users\Alex\Desktop\rapportPHP\images\bootstrap-1.jpg"/>
          <p:cNvPicPr/>
          <p:nvPr/>
        </p:nvPicPr>
        <p:blipFill>
          <a:blip r:embed="rId5"/>
          <a:stretch/>
        </p:blipFill>
        <p:spPr>
          <a:xfrm>
            <a:off x="7164360" y="2781000"/>
            <a:ext cx="819000" cy="822240"/>
          </a:xfrm>
          <a:prstGeom prst="rect">
            <a:avLst/>
          </a:prstGeom>
          <a:ln w="25560">
            <a:noFill/>
          </a:ln>
        </p:spPr>
      </p:pic>
      <p:pic>
        <p:nvPicPr>
          <p:cNvPr id="529" name="Picture 2" descr="C:\Users\Alex\Desktop\rapportPHP\images\Sublime_Text_(logo).png"/>
          <p:cNvPicPr/>
          <p:nvPr/>
        </p:nvPicPr>
        <p:blipFill>
          <a:blip r:embed="rId6"/>
          <a:stretch/>
        </p:blipFill>
        <p:spPr>
          <a:xfrm>
            <a:off x="899640" y="3213000"/>
            <a:ext cx="1296000" cy="1296000"/>
          </a:xfrm>
          <a:prstGeom prst="rect">
            <a:avLst/>
          </a:prstGeom>
          <a:ln w="25560">
            <a:noFill/>
          </a:ln>
        </p:spPr>
      </p:pic>
      <p:pic>
        <p:nvPicPr>
          <p:cNvPr id="530" name="Picture 3" descr="C:\Users\Alex\Desktop\rapportPHP\images\1884.css_373844B8.png"/>
          <p:cNvPicPr/>
          <p:nvPr/>
        </p:nvPicPr>
        <p:blipFill>
          <a:blip r:embed="rId7"/>
          <a:stretch/>
        </p:blipFill>
        <p:spPr>
          <a:xfrm>
            <a:off x="5145120" y="1617840"/>
            <a:ext cx="1329480" cy="1397880"/>
          </a:xfrm>
          <a:prstGeom prst="rect">
            <a:avLst/>
          </a:prstGeom>
          <a:ln w="25560">
            <a:noFill/>
          </a:ln>
        </p:spPr>
      </p:pic>
      <p:pic>
        <p:nvPicPr>
          <p:cNvPr id="531" name="Picture 4" descr="C:\Users\Alex\Desktop\rapportPHP\images\120px-StarUML_logo.png"/>
          <p:cNvPicPr/>
          <p:nvPr/>
        </p:nvPicPr>
        <p:blipFill>
          <a:blip r:embed="rId8"/>
          <a:stretch/>
        </p:blipFill>
        <p:spPr>
          <a:xfrm>
            <a:off x="1475640" y="4941000"/>
            <a:ext cx="1523880" cy="58428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Base de données</a:t>
            </a:r>
            <a:endParaRPr/>
          </a:p>
        </p:txBody>
      </p:sp>
      <p:pic>
        <p:nvPicPr>
          <p:cNvPr id="533" name="Picture 2" descr="C:\Users\Alex\Desktop\rapportPHP\schemaBD.png"/>
          <p:cNvPicPr/>
          <p:nvPr/>
        </p:nvPicPr>
        <p:blipFill>
          <a:blip r:embed="rId1"/>
          <a:stretch/>
        </p:blipFill>
        <p:spPr>
          <a:xfrm>
            <a:off x="1064880" y="1726560"/>
            <a:ext cx="7564680" cy="482688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Architecture du site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1187640" y="4365000"/>
            <a:ext cx="2016360" cy="118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Modèles</a:t>
            </a:r>
            <a:endParaRPr/>
          </a:p>
        </p:txBody>
      </p:sp>
      <p:sp>
        <p:nvSpPr>
          <p:cNvPr id="536" name="TextShape 3"/>
          <p:cNvSpPr txBox="1"/>
          <p:nvPr/>
        </p:nvSpPr>
        <p:spPr>
          <a:xfrm>
            <a:off x="5220000" y="4077000"/>
            <a:ext cx="1296000" cy="6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Vues</a:t>
            </a:r>
            <a:endParaRPr/>
          </a:p>
        </p:txBody>
      </p:sp>
      <p:sp>
        <p:nvSpPr>
          <p:cNvPr id="537" name="TextShape 4"/>
          <p:cNvSpPr txBox="1"/>
          <p:nvPr/>
        </p:nvSpPr>
        <p:spPr>
          <a:xfrm>
            <a:off x="1835640" y="2205000"/>
            <a:ext cx="2592360" cy="118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Contrôleurs</a:t>
            </a:r>
            <a:endParaRPr/>
          </a:p>
        </p:txBody>
      </p:sp>
      <p:sp>
        <p:nvSpPr>
          <p:cNvPr id="538" name="TextShape 5"/>
          <p:cNvSpPr txBox="1"/>
          <p:nvPr/>
        </p:nvSpPr>
        <p:spPr>
          <a:xfrm>
            <a:off x="6695640" y="2493000"/>
            <a:ext cx="2448360" cy="6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z="3600" strike="noStrike">
                <a:solidFill>
                  <a:srgbClr val="000000"/>
                </a:solidFill>
                <a:latin typeface="Calibri"/>
              </a:rPr>
              <a:t>Clients</a:t>
            </a:r>
            <a:endParaRPr/>
          </a:p>
        </p:txBody>
      </p:sp>
      <p:pic>
        <p:nvPicPr>
          <p:cNvPr id="539" name="Picture 2" descr=""/>
          <p:cNvPicPr/>
          <p:nvPr/>
        </p:nvPicPr>
        <p:blipFill>
          <a:blip r:embed="rId1"/>
          <a:stretch/>
        </p:blipFill>
        <p:spPr>
          <a:xfrm>
            <a:off x="7277040" y="3069000"/>
            <a:ext cx="1866960" cy="1228680"/>
          </a:xfrm>
          <a:prstGeom prst="rect">
            <a:avLst/>
          </a:prstGeom>
          <a:ln w="25560">
            <a:noFill/>
          </a:ln>
        </p:spPr>
      </p:pic>
      <p:pic>
        <p:nvPicPr>
          <p:cNvPr id="540" name="Picture 3" descr=""/>
          <p:cNvPicPr/>
          <p:nvPr/>
        </p:nvPicPr>
        <p:blipFill>
          <a:blip r:embed="rId2"/>
          <a:stretch/>
        </p:blipFill>
        <p:spPr>
          <a:xfrm>
            <a:off x="539640" y="5229360"/>
            <a:ext cx="895320" cy="1209600"/>
          </a:xfrm>
          <a:prstGeom prst="rect">
            <a:avLst/>
          </a:prstGeom>
          <a:ln w="25560">
            <a:noFill/>
          </a:ln>
        </p:spPr>
      </p:pic>
      <p:cxnSp>
        <p:nvCxnSpPr>
          <p:cNvPr id="541" name="Line 6"/>
          <p:cNvCxnSpPr/>
          <p:nvPr/>
        </p:nvCxnSpPr>
        <p:spPr>
          <a:xfrm flipH="1">
            <a:off x="6012000" y="2925000"/>
            <a:ext cx="648720" cy="1008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2" name="Line 7"/>
          <p:cNvCxnSpPr/>
          <p:nvPr/>
        </p:nvCxnSpPr>
        <p:spPr>
          <a:xfrm flipH="1" flipV="1">
            <a:off x="3996000" y="2781000"/>
            <a:ext cx="1224360" cy="115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3" name="Line 8"/>
          <p:cNvCxnSpPr/>
          <p:nvPr/>
        </p:nvCxnSpPr>
        <p:spPr>
          <a:xfrm flipH="1">
            <a:off x="1547640" y="2925000"/>
            <a:ext cx="864360" cy="151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4" name="Line 9"/>
          <p:cNvCxnSpPr/>
          <p:nvPr/>
        </p:nvCxnSpPr>
        <p:spPr>
          <a:xfrm flipV="1">
            <a:off x="2051640" y="2997000"/>
            <a:ext cx="792360" cy="1368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5" name="Line 10"/>
          <p:cNvCxnSpPr/>
          <p:nvPr/>
        </p:nvCxnSpPr>
        <p:spPr>
          <a:xfrm>
            <a:off x="3564000" y="2997000"/>
            <a:ext cx="1296360" cy="1224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46" name="Line 11"/>
          <p:cNvCxnSpPr/>
          <p:nvPr/>
        </p:nvCxnSpPr>
        <p:spPr>
          <a:xfrm flipV="1">
            <a:off x="6372360" y="3213000"/>
            <a:ext cx="504360" cy="79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547" name="TextShape 12"/>
          <p:cNvSpPr txBox="1"/>
          <p:nvPr/>
        </p:nvSpPr>
        <p:spPr>
          <a:xfrm>
            <a:off x="6084000" y="3069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48" name="TextShape 13"/>
          <p:cNvSpPr txBox="1"/>
          <p:nvPr/>
        </p:nvSpPr>
        <p:spPr>
          <a:xfrm>
            <a:off x="4572000" y="2997000"/>
            <a:ext cx="360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549" name="TextShape 14"/>
          <p:cNvSpPr txBox="1"/>
          <p:nvPr/>
        </p:nvSpPr>
        <p:spPr>
          <a:xfrm>
            <a:off x="1619640" y="3357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550" name="TextShape 15"/>
          <p:cNvSpPr txBox="1"/>
          <p:nvPr/>
        </p:nvSpPr>
        <p:spPr>
          <a:xfrm>
            <a:off x="2555640" y="3717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51" name="TextShape 16"/>
          <p:cNvSpPr txBox="1"/>
          <p:nvPr/>
        </p:nvSpPr>
        <p:spPr>
          <a:xfrm>
            <a:off x="3780000" y="3501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552" name="TextShape 17"/>
          <p:cNvSpPr txBox="1"/>
          <p:nvPr/>
        </p:nvSpPr>
        <p:spPr>
          <a:xfrm>
            <a:off x="6660360" y="3861000"/>
            <a:ext cx="216000" cy="36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553" name="CustomShape 18"/>
          <p:cNvSpPr/>
          <p:nvPr/>
        </p:nvSpPr>
        <p:spPr>
          <a:xfrm>
            <a:off x="5076000" y="5229360"/>
            <a:ext cx="3528360" cy="122400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fr-FR" strike="noStrike">
                <a:solidFill>
                  <a:srgbClr val="ffffff"/>
                </a:solidFill>
                <a:latin typeface="Calibri"/>
              </a:rPr>
              <a:t>Légende</a:t>
            </a:r>
            <a:r>
              <a:rPr lang="fr-FR" strike="noStrike">
                <a:solidFill>
                  <a:srgbClr val="ffffff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1,2,3… : ordre de passage des informations.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Architecture du site</a:t>
            </a:r>
            <a:endParaRPr/>
          </a:p>
        </p:txBody>
      </p:sp>
      <p:pic>
        <p:nvPicPr>
          <p:cNvPr id="555" name="Picture 4" descr=""/>
          <p:cNvPicPr/>
          <p:nvPr/>
        </p:nvPicPr>
        <p:blipFill>
          <a:blip r:embed="rId1"/>
          <a:stretch/>
        </p:blipFill>
        <p:spPr>
          <a:xfrm>
            <a:off x="384480" y="1890720"/>
            <a:ext cx="2505240" cy="3495600"/>
          </a:xfrm>
          <a:prstGeom prst="rect">
            <a:avLst/>
          </a:prstGeom>
          <a:ln w="25560">
            <a:noFill/>
          </a:ln>
        </p:spPr>
      </p:pic>
      <p:pic>
        <p:nvPicPr>
          <p:cNvPr id="556" name="Picture 5" descr=""/>
          <p:cNvPicPr/>
          <p:nvPr/>
        </p:nvPicPr>
        <p:blipFill>
          <a:blip r:embed="rId2"/>
          <a:stretch/>
        </p:blipFill>
        <p:spPr>
          <a:xfrm>
            <a:off x="4212000" y="1628640"/>
            <a:ext cx="4785480" cy="1076400"/>
          </a:xfrm>
          <a:prstGeom prst="rect">
            <a:avLst/>
          </a:prstGeom>
          <a:ln w="25560">
            <a:noFill/>
          </a:ln>
        </p:spPr>
      </p:pic>
      <p:pic>
        <p:nvPicPr>
          <p:cNvPr id="557" name="Picture 6" descr=""/>
          <p:cNvPicPr/>
          <p:nvPr/>
        </p:nvPicPr>
        <p:blipFill>
          <a:blip r:embed="rId3"/>
          <a:stretch/>
        </p:blipFill>
        <p:spPr>
          <a:xfrm>
            <a:off x="3227400" y="3930120"/>
            <a:ext cx="1562400" cy="1896840"/>
          </a:xfrm>
          <a:prstGeom prst="rect">
            <a:avLst/>
          </a:prstGeom>
          <a:ln>
            <a:noFill/>
          </a:ln>
        </p:spPr>
      </p:pic>
      <p:cxnSp>
        <p:nvCxnSpPr>
          <p:cNvPr id="558" name="Line 2"/>
          <p:cNvCxnSpPr/>
          <p:nvPr/>
        </p:nvCxnSpPr>
        <p:spPr>
          <a:xfrm flipV="1">
            <a:off x="2957760" y="1824840"/>
            <a:ext cx="1143360" cy="1908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559" name="Line 3"/>
          <p:cNvCxnSpPr>
            <a:endCxn id="557" idx="0"/>
          </p:cNvCxnSpPr>
          <p:nvPr/>
        </p:nvCxnSpPr>
        <p:spPr>
          <a:xfrm>
            <a:off x="2977560" y="2637000"/>
            <a:ext cx="1031400" cy="12934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  <p:pic>
        <p:nvPicPr>
          <p:cNvPr id="560" name="Picture 8" descr=""/>
          <p:cNvPicPr/>
          <p:nvPr/>
        </p:nvPicPr>
        <p:blipFill>
          <a:blip r:embed="rId4"/>
          <a:stretch/>
        </p:blipFill>
        <p:spPr>
          <a:xfrm>
            <a:off x="6239520" y="4437360"/>
            <a:ext cx="1533600" cy="1647720"/>
          </a:xfrm>
          <a:prstGeom prst="rect">
            <a:avLst/>
          </a:prstGeom>
          <a:ln w="25560">
            <a:noFill/>
          </a:ln>
        </p:spPr>
      </p:pic>
      <p:cxnSp>
        <p:nvCxnSpPr>
          <p:cNvPr id="561" name="Line 4"/>
          <p:cNvCxnSpPr/>
          <p:nvPr/>
        </p:nvCxnSpPr>
        <p:spPr>
          <a:xfrm>
            <a:off x="4439520" y="4120200"/>
            <a:ext cx="1800360" cy="432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XML Export</a:t>
            </a:r>
            <a:endParaRPr/>
          </a:p>
        </p:txBody>
      </p:sp>
      <p:pic>
        <p:nvPicPr>
          <p:cNvPr id="563" name="Picture 2" descr=""/>
          <p:cNvPicPr/>
          <p:nvPr/>
        </p:nvPicPr>
        <p:blipFill>
          <a:blip r:embed="rId1"/>
          <a:stretch/>
        </p:blipFill>
        <p:spPr>
          <a:xfrm>
            <a:off x="1279800" y="1555200"/>
            <a:ext cx="6149880" cy="51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457200" y="261000"/>
            <a:ext cx="6368040" cy="1132200"/>
          </a:xfrm>
          <a:prstGeom prst="rect">
            <a:avLst/>
          </a:prstGeom>
          <a:noFill/>
          <a:ln w="25560"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XML Import</a:t>
            </a:r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457200" y="1654560"/>
            <a:ext cx="4015800" cy="1896840"/>
          </a:xfrm>
          <a:prstGeom prst="rect">
            <a:avLst/>
          </a:prstGeom>
          <a:noFill/>
          <a:ln w="25560"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66" name="Picture 3" descr=""/>
          <p:cNvPicPr/>
          <p:nvPr/>
        </p:nvPicPr>
        <p:blipFill>
          <a:blip r:embed="rId1"/>
          <a:stretch/>
        </p:blipFill>
        <p:spPr>
          <a:xfrm>
            <a:off x="1047240" y="1654560"/>
            <a:ext cx="6693840" cy="477036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