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9083db6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9083db6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9083db6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9083db6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9083db6a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9083db6a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9083db6a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9083db6a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9083db6a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9083db6a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9083db6a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9083db6a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9083db6a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9083db6a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9083db6a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9083db6a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Teoria dos Grafos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45508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Thomás Sousa Causin Alves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Lato"/>
                <a:ea typeface="Lato"/>
                <a:cs typeface="Lato"/>
                <a:sym typeface="Lato"/>
              </a:rPr>
              <a:t>Implementação dos Grafos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05000" y="992750"/>
            <a:ext cx="70389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Conteúdo: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"Implementação de grafos usando matriz de adjacência e lista de adjacência."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"Operações básicas: inserção, exclusão e cálculo de propriedades."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792375" y="845700"/>
            <a:ext cx="537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2907050" y="607850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907150"/>
            <a:ext cx="70389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Inserção e exclusão de nós e arestas.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Cálculo de grau máximo, completude e maior menor distância.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Uso do algoritmo de Dijkstra para distâncias mínimas.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849525"/>
            <a:ext cx="71818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3818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Destaques e Desafios</a:t>
            </a:r>
            <a:endParaRPr sz="30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646950"/>
            <a:ext cx="70389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Reindexação após exclusão de nós.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Cálculo eficiente da maior menor distância.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Testes com diferentes grafos para validação.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Resultado</a:t>
            </a:r>
            <a:endParaRPr sz="30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Grafo carregado corretamente a partir de arquivo.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Exclusão de nós e arestas funcionando conforme esperado.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Maior menor distância calculada com sucesso.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362" y="319088"/>
            <a:ext cx="539127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581400"/>
            <a:ext cx="70389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2299225"/>
            <a:ext cx="70389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Autor: Thomás Sousa Causin Alves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Disciplina: Teoria dos Grafos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Professor: Gabriel Souza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Instituição: Universidade Federal de Juiz de Fora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175" y="581400"/>
            <a:ext cx="2641225" cy="26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