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4"/>
  </p:notesMasterIdLst>
  <p:sldIdLst>
    <p:sldId id="256" r:id="rId2"/>
    <p:sldId id="258" r:id="rId3"/>
    <p:sldId id="259" r:id="rId4"/>
    <p:sldId id="257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5"/>
    <p:restoredTop sz="94647"/>
  </p:normalViewPr>
  <p:slideViewPr>
    <p:cSldViewPr snapToGrid="0" snapToObjects="1">
      <p:cViewPr varScale="1">
        <p:scale>
          <a:sx n="161" d="100"/>
          <a:sy n="161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C4542-D444-584F-8D8D-0B3E1F37658F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F9E6E-5D02-2B45-B2B9-A4636E4EB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9E6E-5D02-2B45-B2B9-A4636E4EB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2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8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dsuel/esp-clas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4" Type="http://schemas.openxmlformats.org/officeDocument/2006/relationships/hyperlink" Target="https://www.silabs.com/products/development-tools/software/usb-to-uart-bridge-vcp-drivers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with ESP8266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of Learning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4: DHT22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5: Cloud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6: IFTTT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9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source code and presentation for this course can be found here: </a:t>
            </a:r>
            <a:r>
              <a:rPr lang="en-US" dirty="0" smtClean="0">
                <a:hlinkClick r:id="rId2"/>
              </a:rPr>
              <a:t>https://github.com/rdsuel/esp-class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4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ESP8266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TBD </a:t>
            </a:r>
            <a:r>
              <a:rPr lang="mr-IN" dirty="0" smtClean="0"/>
              <a:t>–</a:t>
            </a:r>
            <a:r>
              <a:rPr lang="en-US" dirty="0" smtClean="0"/>
              <a:t> Add some background on the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98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Install latest Arduino software from: </a:t>
            </a:r>
            <a:r>
              <a:rPr lang="en-US" dirty="0" smtClean="0">
                <a:hlinkClick r:id="rId3"/>
              </a:rPr>
              <a:t>https://www.arduino.cc/en/Main/Software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 the Silicon Labs VCP Drivers: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https://www.silabs.com/products/development-tools/software/usb-to-uart-bridge-vcp-drivers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Install the drivers for your operating system. </a:t>
            </a:r>
          </a:p>
          <a:p>
            <a:pPr lvl="1"/>
            <a:r>
              <a:rPr lang="en-US" dirty="0" smtClean="0"/>
              <a:t>These drivers allow your computer to recognize the ESP8266 device as a “Virtual Com Port” when you plug it in via USB.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81" y="1439737"/>
            <a:ext cx="3651719" cy="18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/>
              <a:t>(</a:t>
            </a:r>
            <a:r>
              <a:rPr lang="en-US" dirty="0" smtClean="0"/>
              <a:t>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the ESP8266 boards package:</a:t>
            </a:r>
          </a:p>
          <a:p>
            <a:pPr marL="457200" lvl="1" indent="0">
              <a:buNone/>
            </a:pPr>
            <a:r>
              <a:rPr lang="en-US" dirty="0" smtClean="0"/>
              <a:t>Tools </a:t>
            </a:r>
            <a:r>
              <a:rPr lang="en-US" dirty="0" smtClean="0">
                <a:sym typeface="Wingdings"/>
              </a:rPr>
              <a:t> Board  Boards Manager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70" y="3105785"/>
            <a:ext cx="3809617" cy="2102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790" y="3336771"/>
            <a:ext cx="5329446" cy="16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connection parameters for the device:</a:t>
            </a:r>
          </a:p>
          <a:p>
            <a:pPr lvl="1"/>
            <a:r>
              <a:rPr lang="en-US" dirty="0" smtClean="0"/>
              <a:t>Board: “Generic ESP8266 Module”</a:t>
            </a:r>
          </a:p>
          <a:p>
            <a:pPr lvl="1"/>
            <a:r>
              <a:rPr lang="en-US" dirty="0" smtClean="0"/>
              <a:t>Flash Size: 4M (1M SPIFFS)</a:t>
            </a:r>
          </a:p>
          <a:p>
            <a:pPr lvl="1"/>
            <a:r>
              <a:rPr lang="en-US" dirty="0" smtClean="0"/>
              <a:t>Reset Method: “</a:t>
            </a:r>
            <a:r>
              <a:rPr lang="en-US" dirty="0" err="1" smtClean="0"/>
              <a:t>nodemcu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Port: choose the one for your device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236" y="2401513"/>
            <a:ext cx="2526195" cy="424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1 - </a:t>
            </a:r>
            <a:r>
              <a:rPr lang="en-US" dirty="0" err="1" smtClean="0"/>
              <a:t>Blinky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Load the built in “blink” application for the ESP8266 to your device and confirm that blue LED blinks.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exercise confirms that everything is configured properly and ensures you can download and run an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OLED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the OLED display connected and display your name on it.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Libraries: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SSD_1306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45" y="3663674"/>
            <a:ext cx="4479240" cy="2513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74" y="3649939"/>
            <a:ext cx="4492488" cy="2527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66" y="962109"/>
            <a:ext cx="6188509" cy="2378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1993900"/>
            <a:ext cx="50863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Connect to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233</Words>
  <Application>Microsoft Macintosh PowerPoint</Application>
  <PresentationFormat>Widescreen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Mangal</vt:lpstr>
      <vt:lpstr>Wingdings</vt:lpstr>
      <vt:lpstr>Arial</vt:lpstr>
      <vt:lpstr>Office Theme</vt:lpstr>
      <vt:lpstr>IoT with ESP8266</vt:lpstr>
      <vt:lpstr>Class Materials</vt:lpstr>
      <vt:lpstr>The ESP8266</vt:lpstr>
      <vt:lpstr>Setup</vt:lpstr>
      <vt:lpstr>Setup (Continued)</vt:lpstr>
      <vt:lpstr>Setup (Continued)</vt:lpstr>
      <vt:lpstr>Exercise 1 - Blinky</vt:lpstr>
      <vt:lpstr>Exercise 2: OLED Display</vt:lpstr>
      <vt:lpstr>Exercise 3: Connect to Wifi</vt:lpstr>
      <vt:lpstr>Exercise 4: DHT22 Sensor</vt:lpstr>
      <vt:lpstr>Exercise 5: Cloud Platform</vt:lpstr>
      <vt:lpstr>Exercise 6: IFTTT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with ESP8266</dc:title>
  <dc:creator>Suel, Rick (GE Appliances, Haier)</dc:creator>
  <cp:lastModifiedBy>Suel, Rick (GE Appliances, Haier)</cp:lastModifiedBy>
  <cp:revision>15</cp:revision>
  <dcterms:created xsi:type="dcterms:W3CDTF">2018-09-30T19:35:07Z</dcterms:created>
  <dcterms:modified xsi:type="dcterms:W3CDTF">2018-10-01T12:18:44Z</dcterms:modified>
</cp:coreProperties>
</file>