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6" r:id="rId6"/>
    <p:sldId id="267" r:id="rId7"/>
    <p:sldId id="260" r:id="rId8"/>
    <p:sldId id="261" r:id="rId9"/>
    <p:sldId id="262" r:id="rId10"/>
    <p:sldId id="263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599"/>
  </p:normalViewPr>
  <p:slideViewPr>
    <p:cSldViewPr snapToGrid="0" snapToObjects="1">
      <p:cViewPr varScale="1">
        <p:scale>
          <a:sx n="93" d="100"/>
          <a:sy n="93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C4542-D444-584F-8D8D-0B3E1F37658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9E6E-5D02-2B45-B2B9-A4636E4EB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9E6E-5D02-2B45-B2B9-A4636E4EB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9E6E-5D02-2B45-B2B9-A4636E4EBC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dsuel/esp-class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s://www.silabs.com/products/development-tools/software/usb-to-uart-bridge-vcp-drivers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with ESP8266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of Learning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DHT22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7733"/>
          </a:xfrm>
        </p:spPr>
        <p:txBody>
          <a:bodyPr/>
          <a:lstStyle/>
          <a:p>
            <a:r>
              <a:rPr lang="en-US" dirty="0" smtClean="0"/>
              <a:t>To connect to the sensor you need the DHT library as well as </a:t>
            </a:r>
            <a:r>
              <a:rPr lang="en-US" smtClean="0"/>
              <a:t>the unified sensor library: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2365"/>
            <a:ext cx="6850423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24" y="3425536"/>
            <a:ext cx="7013476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41445"/>
            <a:ext cx="10342419" cy="103921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Connect the GND to GND, VCC to 3.3v and DAT to GPIO4 with the wires</a:t>
            </a:r>
          </a:p>
          <a:p>
            <a:r>
              <a:rPr lang="en-US" dirty="0" smtClean="0"/>
              <a:t>Add the libraries to the code and set it up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4" y="842060"/>
            <a:ext cx="5334000" cy="143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5544" y="2274809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Add code to start the sensor 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543" y="2934479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variables to stick the data 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4" y="2628195"/>
            <a:ext cx="12573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7" y="3312591"/>
            <a:ext cx="1841500" cy="52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5543" y="3866716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get the data from the sensor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0" y="4236691"/>
            <a:ext cx="3517900" cy="444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2307" y="4730367"/>
            <a:ext cx="70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you should be able to print out the temperature </a:t>
            </a:r>
            <a:r>
              <a:rPr lang="en-US" smtClean="0"/>
              <a:t>and humidity 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7" y="5042545"/>
            <a:ext cx="2679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5: Cloud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6: IFTTT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6" y="122586"/>
            <a:ext cx="10515600" cy="1325563"/>
          </a:xfrm>
        </p:spPr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170" y="12259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source code and presentation for this course can be found here: </a:t>
            </a:r>
            <a:r>
              <a:rPr lang="en-US" dirty="0" smtClean="0">
                <a:hlinkClick r:id="rId2"/>
              </a:rPr>
              <a:t>https://github.com/rdsuel/esp-class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28" y="2430336"/>
            <a:ext cx="5701085" cy="39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97" y="157735"/>
            <a:ext cx="10515600" cy="1325563"/>
          </a:xfrm>
        </p:spPr>
        <p:txBody>
          <a:bodyPr/>
          <a:lstStyle/>
          <a:p>
            <a:r>
              <a:rPr lang="en-US" dirty="0" smtClean="0"/>
              <a:t>The ESP8266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86" y="1483298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 </a:t>
            </a:r>
            <a:r>
              <a:rPr lang="mr-IN" dirty="0" smtClean="0"/>
              <a:t>–</a:t>
            </a:r>
            <a:r>
              <a:rPr lang="en-US" dirty="0" smtClean="0"/>
              <a:t> Add some background on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65" y="114174"/>
            <a:ext cx="10515600" cy="1325563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9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Install latest Arduino software from: </a:t>
            </a:r>
            <a:r>
              <a:rPr lang="en-US" dirty="0" smtClean="0">
                <a:hlinkClick r:id="rId3"/>
              </a:rPr>
              <a:t>https://www.arduino.cc/en/Main/Software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the Silicon Labs VCP Drivers: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https://www.silabs.com/products/development-tools/software/usb-to-uart-bridge-vcp-drivers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 the drivers for your operating system. </a:t>
            </a:r>
          </a:p>
          <a:p>
            <a:pPr lvl="1"/>
            <a:r>
              <a:rPr lang="en-US" dirty="0" smtClean="0"/>
              <a:t>These drivers allow your computer to recognize the ESP8266 device as a “Virtual Com Port” when you plug it in via USB.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81" y="1439737"/>
            <a:ext cx="3651719" cy="1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36" y="91748"/>
            <a:ext cx="10515600" cy="1325563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17" y="14173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ESP8266 boards package:</a:t>
            </a:r>
          </a:p>
          <a:p>
            <a:pPr marL="457200" lvl="1" indent="0">
              <a:buNone/>
            </a:pPr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Board  Boards Manager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0" y="3105785"/>
            <a:ext cx="4274814" cy="2359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89" y="3336771"/>
            <a:ext cx="5980231" cy="184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31" y="212118"/>
            <a:ext cx="10515600" cy="1325563"/>
          </a:xfrm>
        </p:spPr>
        <p:txBody>
          <a:bodyPr/>
          <a:lstStyle/>
          <a:p>
            <a:r>
              <a:rPr lang="en-US" dirty="0" smtClean="0"/>
              <a:t>Setup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27" y="1537681"/>
            <a:ext cx="10515600" cy="4351338"/>
          </a:xfrm>
        </p:spPr>
        <p:txBody>
          <a:bodyPr/>
          <a:lstStyle/>
          <a:p>
            <a:r>
              <a:rPr lang="en-US" dirty="0" smtClean="0"/>
              <a:t>Configure the connection parameters for the device:</a:t>
            </a:r>
          </a:p>
          <a:p>
            <a:pPr lvl="1"/>
            <a:r>
              <a:rPr lang="en-US" dirty="0" smtClean="0"/>
              <a:t>Board: “Generic ESP8266 Module”</a:t>
            </a:r>
          </a:p>
          <a:p>
            <a:pPr lvl="1"/>
            <a:r>
              <a:rPr lang="en-US" dirty="0" smtClean="0"/>
              <a:t>Flash Size: 4M (1M SPIFFS)</a:t>
            </a:r>
          </a:p>
          <a:p>
            <a:pPr lvl="1"/>
            <a:r>
              <a:rPr lang="en-US" u="sng" dirty="0" smtClean="0"/>
              <a:t>Flash Mode: “DOUT”</a:t>
            </a:r>
          </a:p>
          <a:p>
            <a:pPr lvl="1"/>
            <a:r>
              <a:rPr lang="en-US" dirty="0" smtClean="0"/>
              <a:t>Reset Method: “</a:t>
            </a:r>
            <a:r>
              <a:rPr lang="en-US" dirty="0" err="1" smtClean="0"/>
              <a:t>nodemcu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Port: choose the one for your device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8" y="2048454"/>
            <a:ext cx="2664073" cy="45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1 - </a:t>
            </a:r>
            <a:r>
              <a:rPr lang="en-US" dirty="0" err="1" smtClean="0"/>
              <a:t>Blinky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 the built in “blink” application for the ESP8266 to your device and confirm that blue LED blinks.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exercise confirms that everything is configured properly and ensures you can download and run 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OLED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the OLED display connected and display your name on it.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Libraries: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SSD_1306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45" y="3663674"/>
            <a:ext cx="4479240" cy="2513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4" y="3649939"/>
            <a:ext cx="4492488" cy="2527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21" y="804490"/>
            <a:ext cx="6188509" cy="2378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993900"/>
            <a:ext cx="5086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Connect to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318</Words>
  <Application>Microsoft Macintosh PowerPoint</Application>
  <PresentationFormat>Widescreen</PresentationFormat>
  <Paragraphs>52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Arial</vt:lpstr>
      <vt:lpstr>Office Theme</vt:lpstr>
      <vt:lpstr>IoT with ESP8266</vt:lpstr>
      <vt:lpstr>Class Materials</vt:lpstr>
      <vt:lpstr>The ESP8266</vt:lpstr>
      <vt:lpstr>Setup</vt:lpstr>
      <vt:lpstr>Setup (Continued)</vt:lpstr>
      <vt:lpstr>Setup (Continued)</vt:lpstr>
      <vt:lpstr>Exercise 1 - Blinky</vt:lpstr>
      <vt:lpstr>Exercise 2: OLED Display</vt:lpstr>
      <vt:lpstr>Exercise 3: Connect to Wifi</vt:lpstr>
      <vt:lpstr>Exercise 4: DHT22 Sensor</vt:lpstr>
      <vt:lpstr>PowerPoint Presentation</vt:lpstr>
      <vt:lpstr>Exercise 5: Cloud Platform</vt:lpstr>
      <vt:lpstr>Exercise 6: IFTTT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with ESP8266</dc:title>
  <dc:creator>Suel, Rick (GE Appliances, Haier)</dc:creator>
  <cp:lastModifiedBy>Goodjohn, Paul (GE Appliances, Haier)</cp:lastModifiedBy>
  <cp:revision>22</cp:revision>
  <dcterms:created xsi:type="dcterms:W3CDTF">2018-09-30T19:35:07Z</dcterms:created>
  <dcterms:modified xsi:type="dcterms:W3CDTF">2018-10-02T14:18:57Z</dcterms:modified>
</cp:coreProperties>
</file>