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1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Implimentarea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graphql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Phantom\Documents\Univer\Informatica generala\ReferatIG\img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Phantom\Documents\Univer\Informatica generala\ReferatIG\img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89" y="0"/>
            <a:ext cx="97862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C:\Users\Phantom\Documents\Univer\Informatica generala\ReferatIG\img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3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:\Users\Phantom\Documents\Univer\Informatica generala\ReferatIG\img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2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C:\Users\Phantom\Documents\Univer\Informatica generala\ReferatIG\img\15.pn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49" y="-4192"/>
            <a:ext cx="9165849" cy="686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2060848"/>
            <a:ext cx="31790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PlayGround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GraphQL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GraphQL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 documentation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MySQL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Phantom\Documents\Univer\Informatica generala\ReferatIG\img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8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3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Phantom\Documents\Univer\Informatica generala\ReferatIG\img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Phantom\Documents\Univer\Informatica generala\ReferatIG\img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47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77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Phantom\Documents\Univer\Informatica generala\ReferatIG\img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5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Phantom\Documents\Univer\Informatica generala\ReferatIG\img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6125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6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1" name="Picture 3" descr="C:\Users\Phantom\Documents\Univer\Informatica generala\ReferatIG\img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10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Phantom\Documents\Univer\Informatica generala\ReferatIG\img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Phantom\Documents\Univer\Informatica generala\ReferatIG\img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76" y="0"/>
            <a:ext cx="91622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538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Экран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Phantom</dc:creator>
  <cp:lastModifiedBy>Пользователь Windows</cp:lastModifiedBy>
  <cp:revision>2</cp:revision>
  <dcterms:created xsi:type="dcterms:W3CDTF">2021-05-13T04:20:49Z</dcterms:created>
  <dcterms:modified xsi:type="dcterms:W3CDTF">2021-05-13T04:40:04Z</dcterms:modified>
</cp:coreProperties>
</file>