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a9e28038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a9e2803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a9e28038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a9e2803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a9e28038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a9e28038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9e28038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9e28038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a9e28038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a9e28038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a9e2803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a9e2803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a9e28038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a9e28038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a9e28038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a9e28038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a9e28038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a9e28038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5 Presentation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page/puzzle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535019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Puzzle Implementation (Server side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games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Puzzle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Burndown Chart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00" y="1225650"/>
            <a:ext cx="6433599" cy="33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worked well/What did not work well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tickets/tasks were split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Tickets got completed in a timely manner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Updating the team on discord when a task is completed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Marking the ticket completed as soon as it’s done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Tehreem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puzzle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 end of the puzzle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Hiding the puzzle in our webpage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Kalindu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Puzzle Implementation (Server side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games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 Puzzle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weight: 12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Cavaari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on hidden page design &amp;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and styled front-end visuals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Styled gaming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puzzle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contact info to about 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on hidden page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Total weights: 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Egor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Wordle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Riddle Chat back-end and front-end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Improvements 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53550" y="3632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Total weights : 14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Worked on hidden page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Designing front end visuals and components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Total weights : 14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