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d89e20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d89e20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d89e20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d89e20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d89e20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bd89e20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bd89e20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bd89e20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d89e20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bd89e20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d89e20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d89e20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d89e2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d89e2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d89e20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d89e20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d89e20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d89e20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d89e20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d89e20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Sprint Planning and general Implementation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3273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</a:t>
            </a:r>
            <a:r>
              <a:rPr lang="en"/>
              <a:t>idn't</a:t>
            </a:r>
            <a:r>
              <a:rPr lang="en"/>
              <a:t> go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Communication between sub-teams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200325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better: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Communicate and be more transparent on task completion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new game implementation - Jeopardy!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Carousel Component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Minor redesign changes and bug fixes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63" y="1144125"/>
            <a:ext cx="756937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 (Team Lead)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Carousel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card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Page Slight redesign &amp; 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Parser and Generator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API + usage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7900" y="4393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(creating game logic/front end function calls)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Researching which dataset to use and parsing the tsv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fixes &amp; Visual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12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backend for Jeopardy game (+</a:t>
            </a:r>
            <a:r>
              <a:rPr lang="en"/>
              <a:t>Game research)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backend for Jeopardy game with connections ready for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improvements and 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on front end for the main page </a:t>
            </a:r>
            <a:r>
              <a:rPr lang="en"/>
              <a:t>additions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Helped with front end for Jeopardy game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 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Jeopardy! Parser and Generator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