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c72608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1c72608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1c726086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1c726086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c726086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c72608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c726086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c726086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c726086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c726086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c726086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c726086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c726086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1c726086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c726086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c726086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c726086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1c726086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lab.socs.uoguelph.ca/cis4250_w24/team_9/-/issues/9" TargetMode="External"/><Relationship Id="rId4" Type="http://schemas.openxmlformats.org/officeDocument/2006/relationships/hyperlink" Target="https://www.figma.com/file/w5yFYkEdLgKt9auNHe0i0S/Landing-Page-Design?type=design&amp;node-id=0%3A1&amp;mode=design&amp;t=XHEz066FQjGowPQs-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socs.uoguelph.ca/cis4250_w24/team_9/-/wikis/Team-9-CI/CI-CD-Proce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setup with Egor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Landing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51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Chart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0" y="959750"/>
            <a:ext cx="5268687" cy="3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317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Things to Improve:</a:t>
            </a:r>
            <a:endParaRPr sz="2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43100"/>
            <a:ext cx="28947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Didn’t have our first meeting till Thursday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Completing entirety of CI/CD for unit testing code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814650" y="410000"/>
            <a:ext cx="4005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Things Done Well: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43600" y="943100"/>
            <a:ext cx="51837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Delegated tasks and completed them in a timely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Communicated with team members and arranged meetings for preparations for retrospective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Supported other team </a:t>
            </a:r>
            <a:r>
              <a:rPr lang="en"/>
              <a:t>members</a:t>
            </a:r>
            <a:r>
              <a:rPr lang="en"/>
              <a:t> to solve issues i.e., GitLab permissions errors which restricted pushing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Documented findings in Readme and CI/CD wiki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Egor and Kal on landing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Research and About 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325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this week: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Research (2)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Landing Page (3)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About me Page (4)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Readme (3)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993275" y="1229875"/>
            <a:ext cx="3720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 Faced: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Total Weights : 12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research (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commented on issue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- 2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Readme - 3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design on Figma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- 3 weights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- 4 weights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 - Weight Total : 12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338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Research(2)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Me(4)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 Design(3)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Page Design(3)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Forgetting to close tickets earlier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75" y="1133750"/>
            <a:ext cx="5571151" cy="27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 - Weight Total: 12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 research - 2 weights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 implementation - 4 weights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CI/CD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 sz="1600"/>
              <a:t> to document specific details on Pipeline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me page - 4 weights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up sprint in git - 2 weights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Challenges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Connection to socs VM through GitLab pipeline for production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 Setup + Git Lab(Readme </a:t>
            </a:r>
            <a:r>
              <a:rPr lang="en"/>
              <a:t>Nginx </a:t>
            </a:r>
            <a:r>
              <a:rPr lang="en"/>
              <a:t>Guide production </a:t>
            </a:r>
            <a:r>
              <a:rPr lang="en"/>
              <a:t>environment</a:t>
            </a:r>
            <a:r>
              <a:rPr lang="en"/>
              <a:t>) - </a:t>
            </a:r>
            <a:r>
              <a:rPr b="1" lang="en"/>
              <a:t>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me - </a:t>
            </a:r>
            <a:r>
              <a:rPr b="1" lang="en"/>
              <a:t>4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Landing Page(global.css theme, Navbar.php component like Figma Design) - </a:t>
            </a:r>
            <a:r>
              <a:rPr b="1" lang="en"/>
              <a:t>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Total: 10 Points 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