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Bungee"/>
      <p:regular r:id="rId26"/>
    </p:embeddedFont>
    <p:embeddedFont>
      <p:font typeface="Exo 2"/>
      <p:regular r:id="rId27"/>
      <p:bold r:id="rId28"/>
      <p:italic r:id="rId29"/>
      <p:boldItalic r:id="rId30"/>
    </p:embeddedFont>
    <p:embeddedFont>
      <p:font typeface="Itim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ungee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Exo2-bold.fntdata"/><Relationship Id="rId27" Type="http://schemas.openxmlformats.org/officeDocument/2006/relationships/font" Target="fonts/Exo2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xo2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tim-regular.fntdata"/><Relationship Id="rId30" Type="http://schemas.openxmlformats.org/officeDocument/2006/relationships/font" Target="fonts/Exo2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c83b673b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c83b673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8b385fd27f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8b385fd27f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a1242414e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a1242414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b385fd27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b385fd27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a1242414e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a1242414e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c7fcdd38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c7fcdd3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6ce62760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6ce62760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1242414e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1242414e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c81b6775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c81b6775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c81b6775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c81b6775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c81b6775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c81b6775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585450"/>
            <a:ext cx="5061600" cy="18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00" y="2408575"/>
            <a:ext cx="50616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24500" y="1056375"/>
            <a:ext cx="66948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24500" y="2154662"/>
            <a:ext cx="66948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0645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713112" y="2366415"/>
            <a:ext cx="25536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3"/>
          <p:cNvSpPr txBox="1"/>
          <p:nvPr>
            <p:ph hasCustomPrompt="1" idx="2" type="title"/>
          </p:nvPr>
        </p:nvSpPr>
        <p:spPr>
          <a:xfrm>
            <a:off x="1417925" y="1460175"/>
            <a:ext cx="1143900" cy="43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/>
          <p:nvPr>
            <p:ph idx="3" type="subTitle"/>
          </p:nvPr>
        </p:nvSpPr>
        <p:spPr>
          <a:xfrm>
            <a:off x="3591896" y="2366424"/>
            <a:ext cx="25536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3"/>
          <p:cNvSpPr txBox="1"/>
          <p:nvPr>
            <p:ph hasCustomPrompt="1" idx="4" type="title"/>
          </p:nvPr>
        </p:nvSpPr>
        <p:spPr>
          <a:xfrm>
            <a:off x="4296728" y="1460125"/>
            <a:ext cx="1143900" cy="43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713112" y="4098348"/>
            <a:ext cx="25536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3"/>
          <p:cNvSpPr txBox="1"/>
          <p:nvPr>
            <p:ph hasCustomPrompt="1" idx="6" type="title"/>
          </p:nvPr>
        </p:nvSpPr>
        <p:spPr>
          <a:xfrm>
            <a:off x="1417913" y="3192077"/>
            <a:ext cx="1143900" cy="43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7" type="subTitle"/>
          </p:nvPr>
        </p:nvSpPr>
        <p:spPr>
          <a:xfrm>
            <a:off x="3591869" y="4098350"/>
            <a:ext cx="25536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8" type="title"/>
          </p:nvPr>
        </p:nvSpPr>
        <p:spPr>
          <a:xfrm>
            <a:off x="4296728" y="3192097"/>
            <a:ext cx="1143900" cy="43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9" type="subTitle"/>
          </p:nvPr>
        </p:nvSpPr>
        <p:spPr>
          <a:xfrm>
            <a:off x="713127" y="2052075"/>
            <a:ext cx="25536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3" type="subTitle"/>
          </p:nvPr>
        </p:nvSpPr>
        <p:spPr>
          <a:xfrm>
            <a:off x="3591842" y="2052075"/>
            <a:ext cx="25536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4" type="subTitle"/>
          </p:nvPr>
        </p:nvSpPr>
        <p:spPr>
          <a:xfrm>
            <a:off x="713276" y="3783999"/>
            <a:ext cx="25536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5" type="subTitle"/>
          </p:nvPr>
        </p:nvSpPr>
        <p:spPr>
          <a:xfrm>
            <a:off x="3591991" y="3783999"/>
            <a:ext cx="25536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13100" y="3526325"/>
            <a:ext cx="4361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13100" y="983850"/>
            <a:ext cx="4361400" cy="25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225675" y="2071475"/>
            <a:ext cx="4198200" cy="7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6255850" y="1165850"/>
            <a:ext cx="2079600" cy="719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4225800" y="2681376"/>
            <a:ext cx="41982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2_1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2440875" y="1918875"/>
            <a:ext cx="4262100" cy="7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6"/>
          <p:cNvSpPr txBox="1"/>
          <p:nvPr>
            <p:ph hasCustomPrompt="1" idx="2" type="title"/>
          </p:nvPr>
        </p:nvSpPr>
        <p:spPr>
          <a:xfrm>
            <a:off x="3532200" y="996550"/>
            <a:ext cx="2079600" cy="719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2440875" y="2523935"/>
            <a:ext cx="42621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987375" y="1291200"/>
            <a:ext cx="2854500" cy="9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987375" y="2175100"/>
            <a:ext cx="28545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2097238" y="1791170"/>
            <a:ext cx="2804400" cy="6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subTitle"/>
          </p:nvPr>
        </p:nvSpPr>
        <p:spPr>
          <a:xfrm>
            <a:off x="2097238" y="2329088"/>
            <a:ext cx="28044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941038" y="1747100"/>
            <a:ext cx="2832300" cy="5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" type="subTitle"/>
          </p:nvPr>
        </p:nvSpPr>
        <p:spPr>
          <a:xfrm>
            <a:off x="4941038" y="2233612"/>
            <a:ext cx="28323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720000" y="832875"/>
            <a:ext cx="4045200" cy="18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720000" y="2524825"/>
            <a:ext cx="40452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20"/>
          <p:cNvSpPr/>
          <p:nvPr>
            <p:ph idx="2" type="pic"/>
          </p:nvPr>
        </p:nvSpPr>
        <p:spPr>
          <a:xfrm>
            <a:off x="5297200" y="781175"/>
            <a:ext cx="2784000" cy="358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100" y="1796265"/>
            <a:ext cx="4277700" cy="9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828925" y="1079553"/>
            <a:ext cx="2079600" cy="716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100" y="2611750"/>
            <a:ext cx="42777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720000" y="1152475"/>
            <a:ext cx="77040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vvic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subTitle"/>
          </p:nvPr>
        </p:nvSpPr>
        <p:spPr>
          <a:xfrm>
            <a:off x="1989600" y="3993175"/>
            <a:ext cx="25824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2"/>
          <p:cNvSpPr txBox="1"/>
          <p:nvPr>
            <p:ph idx="2" type="subTitle"/>
          </p:nvPr>
        </p:nvSpPr>
        <p:spPr>
          <a:xfrm>
            <a:off x="4572000" y="3993175"/>
            <a:ext cx="25824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2"/>
          <p:cNvSpPr txBox="1"/>
          <p:nvPr>
            <p:ph idx="3" type="subTitle"/>
          </p:nvPr>
        </p:nvSpPr>
        <p:spPr>
          <a:xfrm>
            <a:off x="1989601" y="3645250"/>
            <a:ext cx="2582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4" type="subTitle"/>
          </p:nvPr>
        </p:nvSpPr>
        <p:spPr>
          <a:xfrm>
            <a:off x="4572000" y="3645250"/>
            <a:ext cx="2582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subTitle"/>
          </p:nvPr>
        </p:nvSpPr>
        <p:spPr>
          <a:xfrm>
            <a:off x="720000" y="1403250"/>
            <a:ext cx="35985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23"/>
          <p:cNvSpPr txBox="1"/>
          <p:nvPr>
            <p:ph idx="2" type="subTitle"/>
          </p:nvPr>
        </p:nvSpPr>
        <p:spPr>
          <a:xfrm>
            <a:off x="4825525" y="1403250"/>
            <a:ext cx="35985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subTitle"/>
          </p:nvPr>
        </p:nvSpPr>
        <p:spPr>
          <a:xfrm>
            <a:off x="1211726" y="2610738"/>
            <a:ext cx="1987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4"/>
          <p:cNvSpPr txBox="1"/>
          <p:nvPr>
            <p:ph idx="2" type="subTitle"/>
          </p:nvPr>
        </p:nvSpPr>
        <p:spPr>
          <a:xfrm>
            <a:off x="5944596" y="2610738"/>
            <a:ext cx="1987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4"/>
          <p:cNvSpPr txBox="1"/>
          <p:nvPr>
            <p:ph idx="3" type="subTitle"/>
          </p:nvPr>
        </p:nvSpPr>
        <p:spPr>
          <a:xfrm>
            <a:off x="3578156" y="2610738"/>
            <a:ext cx="1987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4"/>
          <p:cNvSpPr txBox="1"/>
          <p:nvPr>
            <p:ph idx="4" type="subTitle"/>
          </p:nvPr>
        </p:nvSpPr>
        <p:spPr>
          <a:xfrm>
            <a:off x="1211725" y="2253800"/>
            <a:ext cx="19878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5" type="subTitle"/>
          </p:nvPr>
        </p:nvSpPr>
        <p:spPr>
          <a:xfrm>
            <a:off x="3578158" y="2253800"/>
            <a:ext cx="19878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6" type="subTitle"/>
          </p:nvPr>
        </p:nvSpPr>
        <p:spPr>
          <a:xfrm>
            <a:off x="5944603" y="2253800"/>
            <a:ext cx="19878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574292" y="2196538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5"/>
          <p:cNvSpPr txBox="1"/>
          <p:nvPr>
            <p:ph idx="2" type="subTitle"/>
          </p:nvPr>
        </p:nvSpPr>
        <p:spPr>
          <a:xfrm>
            <a:off x="6303303" y="2196538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25"/>
          <p:cNvSpPr txBox="1"/>
          <p:nvPr>
            <p:ph idx="3" type="subTitle"/>
          </p:nvPr>
        </p:nvSpPr>
        <p:spPr>
          <a:xfrm>
            <a:off x="3574292" y="3757964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5"/>
          <p:cNvSpPr txBox="1"/>
          <p:nvPr>
            <p:ph idx="4" type="subTitle"/>
          </p:nvPr>
        </p:nvSpPr>
        <p:spPr>
          <a:xfrm>
            <a:off x="6303303" y="3757964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25"/>
          <p:cNvSpPr txBox="1"/>
          <p:nvPr>
            <p:ph idx="5" type="subTitle"/>
          </p:nvPr>
        </p:nvSpPr>
        <p:spPr>
          <a:xfrm>
            <a:off x="3574292" y="1844456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6" type="subTitle"/>
          </p:nvPr>
        </p:nvSpPr>
        <p:spPr>
          <a:xfrm>
            <a:off x="6303303" y="1844456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7" type="subTitle"/>
          </p:nvPr>
        </p:nvSpPr>
        <p:spPr>
          <a:xfrm>
            <a:off x="3574292" y="3392831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8" type="subTitle"/>
          </p:nvPr>
        </p:nvSpPr>
        <p:spPr>
          <a:xfrm>
            <a:off x="6303303" y="3392831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1031900" y="2336562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6"/>
          <p:cNvSpPr txBox="1"/>
          <p:nvPr>
            <p:ph idx="2" type="subTitle"/>
          </p:nvPr>
        </p:nvSpPr>
        <p:spPr>
          <a:xfrm>
            <a:off x="3506695" y="2336562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6"/>
          <p:cNvSpPr txBox="1"/>
          <p:nvPr>
            <p:ph idx="3" type="subTitle"/>
          </p:nvPr>
        </p:nvSpPr>
        <p:spPr>
          <a:xfrm>
            <a:off x="5981490" y="2336562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6"/>
          <p:cNvSpPr txBox="1"/>
          <p:nvPr>
            <p:ph idx="4" type="subTitle"/>
          </p:nvPr>
        </p:nvSpPr>
        <p:spPr>
          <a:xfrm>
            <a:off x="2269300" y="3793612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6"/>
          <p:cNvSpPr txBox="1"/>
          <p:nvPr>
            <p:ph idx="5" type="subTitle"/>
          </p:nvPr>
        </p:nvSpPr>
        <p:spPr>
          <a:xfrm>
            <a:off x="4744095" y="3793612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6"/>
          <p:cNvSpPr txBox="1"/>
          <p:nvPr>
            <p:ph idx="6" type="subTitle"/>
          </p:nvPr>
        </p:nvSpPr>
        <p:spPr>
          <a:xfrm>
            <a:off x="10319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7" type="subTitle"/>
          </p:nvPr>
        </p:nvSpPr>
        <p:spPr>
          <a:xfrm>
            <a:off x="35067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8" type="subTitle"/>
          </p:nvPr>
        </p:nvSpPr>
        <p:spPr>
          <a:xfrm>
            <a:off x="5981499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9" type="subTitle"/>
          </p:nvPr>
        </p:nvSpPr>
        <p:spPr>
          <a:xfrm>
            <a:off x="2269300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3" type="subTitle"/>
          </p:nvPr>
        </p:nvSpPr>
        <p:spPr>
          <a:xfrm>
            <a:off x="4744100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998138" y="2088625"/>
            <a:ext cx="22380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7"/>
          <p:cNvSpPr txBox="1"/>
          <p:nvPr>
            <p:ph idx="2" type="subTitle"/>
          </p:nvPr>
        </p:nvSpPr>
        <p:spPr>
          <a:xfrm>
            <a:off x="3452991" y="2088625"/>
            <a:ext cx="22380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7"/>
          <p:cNvSpPr txBox="1"/>
          <p:nvPr>
            <p:ph idx="3" type="subTitle"/>
          </p:nvPr>
        </p:nvSpPr>
        <p:spPr>
          <a:xfrm>
            <a:off x="5907845" y="2088625"/>
            <a:ext cx="22380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7"/>
          <p:cNvSpPr txBox="1"/>
          <p:nvPr>
            <p:ph idx="4" type="subTitle"/>
          </p:nvPr>
        </p:nvSpPr>
        <p:spPr>
          <a:xfrm>
            <a:off x="998138" y="3460396"/>
            <a:ext cx="2238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7"/>
          <p:cNvSpPr txBox="1"/>
          <p:nvPr>
            <p:ph idx="5" type="subTitle"/>
          </p:nvPr>
        </p:nvSpPr>
        <p:spPr>
          <a:xfrm>
            <a:off x="3452991" y="3460396"/>
            <a:ext cx="2238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27"/>
          <p:cNvSpPr txBox="1"/>
          <p:nvPr>
            <p:ph idx="6" type="subTitle"/>
          </p:nvPr>
        </p:nvSpPr>
        <p:spPr>
          <a:xfrm>
            <a:off x="5907845" y="3460396"/>
            <a:ext cx="2238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7"/>
          <p:cNvSpPr txBox="1"/>
          <p:nvPr>
            <p:ph idx="7" type="subTitle"/>
          </p:nvPr>
        </p:nvSpPr>
        <p:spPr>
          <a:xfrm>
            <a:off x="998138" y="1736700"/>
            <a:ext cx="22380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8" type="subTitle"/>
          </p:nvPr>
        </p:nvSpPr>
        <p:spPr>
          <a:xfrm>
            <a:off x="3452996" y="1736700"/>
            <a:ext cx="22380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9" type="subTitle"/>
          </p:nvPr>
        </p:nvSpPr>
        <p:spPr>
          <a:xfrm>
            <a:off x="5907869" y="1736700"/>
            <a:ext cx="22380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3" type="subTitle"/>
          </p:nvPr>
        </p:nvSpPr>
        <p:spPr>
          <a:xfrm>
            <a:off x="998138" y="3105822"/>
            <a:ext cx="22380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4" type="subTitle"/>
          </p:nvPr>
        </p:nvSpPr>
        <p:spPr>
          <a:xfrm>
            <a:off x="3452996" y="3105822"/>
            <a:ext cx="22380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5" type="subTitle"/>
          </p:nvPr>
        </p:nvSpPr>
        <p:spPr>
          <a:xfrm>
            <a:off x="5907869" y="3105822"/>
            <a:ext cx="22380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hasCustomPrompt="1" type="title"/>
          </p:nvPr>
        </p:nvSpPr>
        <p:spPr>
          <a:xfrm>
            <a:off x="733700" y="685163"/>
            <a:ext cx="5124600" cy="10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7" name="Google Shape;137;p28"/>
          <p:cNvSpPr txBox="1"/>
          <p:nvPr>
            <p:ph idx="1" type="subTitle"/>
          </p:nvPr>
        </p:nvSpPr>
        <p:spPr>
          <a:xfrm>
            <a:off x="733700" y="1569613"/>
            <a:ext cx="5124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8" name="Google Shape;138;p28"/>
          <p:cNvSpPr txBox="1"/>
          <p:nvPr>
            <p:ph hasCustomPrompt="1" idx="2" type="title"/>
          </p:nvPr>
        </p:nvSpPr>
        <p:spPr>
          <a:xfrm>
            <a:off x="733700" y="1951174"/>
            <a:ext cx="5124600" cy="10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9" name="Google Shape;139;p28"/>
          <p:cNvSpPr txBox="1"/>
          <p:nvPr>
            <p:ph idx="3" type="subTitle"/>
          </p:nvPr>
        </p:nvSpPr>
        <p:spPr>
          <a:xfrm>
            <a:off x="733700" y="2835625"/>
            <a:ext cx="5124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40" name="Google Shape;140;p28"/>
          <p:cNvSpPr txBox="1"/>
          <p:nvPr>
            <p:ph hasCustomPrompt="1" idx="4" type="title"/>
          </p:nvPr>
        </p:nvSpPr>
        <p:spPr>
          <a:xfrm>
            <a:off x="733700" y="3217186"/>
            <a:ext cx="5124600" cy="10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1" name="Google Shape;141;p28"/>
          <p:cNvSpPr txBox="1"/>
          <p:nvPr>
            <p:ph idx="5" type="subTitle"/>
          </p:nvPr>
        </p:nvSpPr>
        <p:spPr>
          <a:xfrm>
            <a:off x="733700" y="4101638"/>
            <a:ext cx="5124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7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958104" y="3269762"/>
            <a:ext cx="19221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subTitle"/>
          </p:nvPr>
        </p:nvSpPr>
        <p:spPr>
          <a:xfrm>
            <a:off x="6270107" y="3269762"/>
            <a:ext cx="19221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29"/>
          <p:cNvSpPr txBox="1"/>
          <p:nvPr>
            <p:ph idx="3" type="subTitle"/>
          </p:nvPr>
        </p:nvSpPr>
        <p:spPr>
          <a:xfrm>
            <a:off x="3614112" y="3269762"/>
            <a:ext cx="19221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7" name="Google Shape;147;p29"/>
          <p:cNvSpPr txBox="1"/>
          <p:nvPr>
            <p:ph idx="4" type="subTitle"/>
          </p:nvPr>
        </p:nvSpPr>
        <p:spPr>
          <a:xfrm>
            <a:off x="958100" y="2925575"/>
            <a:ext cx="1922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5" type="subTitle"/>
          </p:nvPr>
        </p:nvSpPr>
        <p:spPr>
          <a:xfrm>
            <a:off x="3614112" y="2925575"/>
            <a:ext cx="1922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6" type="subTitle"/>
          </p:nvPr>
        </p:nvSpPr>
        <p:spPr>
          <a:xfrm>
            <a:off x="6270111" y="2925575"/>
            <a:ext cx="1922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hasCustomPrompt="1" idx="7" type="title"/>
          </p:nvPr>
        </p:nvSpPr>
        <p:spPr>
          <a:xfrm>
            <a:off x="1465216" y="1908625"/>
            <a:ext cx="9081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1" name="Google Shape;151;p29"/>
          <p:cNvSpPr txBox="1"/>
          <p:nvPr>
            <p:ph hasCustomPrompt="1" idx="8" type="title"/>
          </p:nvPr>
        </p:nvSpPr>
        <p:spPr>
          <a:xfrm>
            <a:off x="4121169" y="1908625"/>
            <a:ext cx="9081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2" name="Google Shape;152;p29"/>
          <p:cNvSpPr txBox="1"/>
          <p:nvPr>
            <p:ph hasCustomPrompt="1" idx="9" type="title"/>
          </p:nvPr>
        </p:nvSpPr>
        <p:spPr>
          <a:xfrm>
            <a:off x="6777109" y="1908625"/>
            <a:ext cx="9081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idx="1" type="subTitle"/>
          </p:nvPr>
        </p:nvSpPr>
        <p:spPr>
          <a:xfrm>
            <a:off x="4575175" y="16463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30"/>
          <p:cNvSpPr txBox="1"/>
          <p:nvPr>
            <p:ph type="ctrTitle"/>
          </p:nvPr>
        </p:nvSpPr>
        <p:spPr>
          <a:xfrm flipH="1">
            <a:off x="4575175" y="723350"/>
            <a:ext cx="3852000" cy="10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6" name="Google Shape;156;p30"/>
          <p:cNvSpPr txBox="1"/>
          <p:nvPr/>
        </p:nvSpPr>
        <p:spPr>
          <a:xfrm>
            <a:off x="4572003" y="3273025"/>
            <a:ext cx="3852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,</a:t>
            </a:r>
            <a:r>
              <a:rPr lang="en" sz="11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endParaRPr sz="11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23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rgbClr val="FFD46D">
            <a:alpha val="11570"/>
          </a:srgbClr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1"/>
          <p:cNvGrpSpPr/>
          <p:nvPr/>
        </p:nvGrpSpPr>
        <p:grpSpPr>
          <a:xfrm>
            <a:off x="188275" y="1808011"/>
            <a:ext cx="1475188" cy="3021701"/>
            <a:chOff x="3796700" y="1449161"/>
            <a:chExt cx="1475188" cy="3021701"/>
          </a:xfrm>
        </p:grpSpPr>
        <p:grpSp>
          <p:nvGrpSpPr>
            <p:cNvPr id="159" name="Google Shape;159;p31"/>
            <p:cNvGrpSpPr/>
            <p:nvPr/>
          </p:nvGrpSpPr>
          <p:grpSpPr>
            <a:xfrm>
              <a:off x="3851200" y="3212988"/>
              <a:ext cx="1420688" cy="1257875"/>
              <a:chOff x="2632738" y="3297800"/>
              <a:chExt cx="1420688" cy="1257875"/>
            </a:xfrm>
          </p:grpSpPr>
          <p:grpSp>
            <p:nvGrpSpPr>
              <p:cNvPr id="160" name="Google Shape;160;p31"/>
              <p:cNvGrpSpPr/>
              <p:nvPr/>
            </p:nvGrpSpPr>
            <p:grpSpPr>
              <a:xfrm>
                <a:off x="2632738" y="3713375"/>
                <a:ext cx="1420688" cy="842300"/>
                <a:chOff x="2632738" y="3713375"/>
                <a:chExt cx="1420688" cy="842300"/>
              </a:xfrm>
            </p:grpSpPr>
            <p:sp>
              <p:nvSpPr>
                <p:cNvPr id="161" name="Google Shape;161;p31"/>
                <p:cNvSpPr/>
                <p:nvPr/>
              </p:nvSpPr>
              <p:spPr>
                <a:xfrm>
                  <a:off x="2976800" y="4238175"/>
                  <a:ext cx="1076625" cy="317500"/>
                </a:xfrm>
                <a:custGeom>
                  <a:rect b="b" l="l" r="r" t="t"/>
                  <a:pathLst>
                    <a:path extrusionOk="0" h="12700" w="43065">
                      <a:moveTo>
                        <a:pt x="11337" y="1"/>
                      </a:moveTo>
                      <a:lnTo>
                        <a:pt x="0" y="12700"/>
                      </a:lnTo>
                      <a:lnTo>
                        <a:pt x="0" y="12700"/>
                      </a:lnTo>
                      <a:lnTo>
                        <a:pt x="38578" y="10536"/>
                      </a:lnTo>
                      <a:lnTo>
                        <a:pt x="43065" y="2164"/>
                      </a:lnTo>
                      <a:lnTo>
                        <a:pt x="11337" y="1"/>
                      </a:lnTo>
                      <a:close/>
                    </a:path>
                  </a:pathLst>
                </a:custGeom>
                <a:solidFill>
                  <a:srgbClr val="000000">
                    <a:alpha val="7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2" name="Google Shape;162;p31"/>
                <p:cNvGrpSpPr/>
                <p:nvPr/>
              </p:nvGrpSpPr>
              <p:grpSpPr>
                <a:xfrm>
                  <a:off x="2632738" y="3713375"/>
                  <a:ext cx="1001525" cy="842300"/>
                  <a:chOff x="2754900" y="3416825"/>
                  <a:chExt cx="1001525" cy="842300"/>
                </a:xfrm>
              </p:grpSpPr>
              <p:sp>
                <p:nvSpPr>
                  <p:cNvPr id="163" name="Google Shape;163;p31"/>
                  <p:cNvSpPr/>
                  <p:nvPr/>
                </p:nvSpPr>
                <p:spPr>
                  <a:xfrm>
                    <a:off x="2754900" y="3633150"/>
                    <a:ext cx="337525" cy="625975"/>
                  </a:xfrm>
                  <a:custGeom>
                    <a:rect b="b" l="l" r="r" t="t"/>
                    <a:pathLst>
                      <a:path extrusionOk="0" h="25039" w="13501">
                        <a:moveTo>
                          <a:pt x="0" y="1"/>
                        </a:moveTo>
                        <a:lnTo>
                          <a:pt x="0" y="16866"/>
                        </a:lnTo>
                        <a:lnTo>
                          <a:pt x="13501" y="25038"/>
                        </a:lnTo>
                        <a:lnTo>
                          <a:pt x="13501" y="80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" name="Google Shape;164;p31"/>
                  <p:cNvSpPr/>
                  <p:nvPr/>
                </p:nvSpPr>
                <p:spPr>
                  <a:xfrm>
                    <a:off x="3092400" y="3625150"/>
                    <a:ext cx="664025" cy="633975"/>
                  </a:xfrm>
                  <a:custGeom>
                    <a:rect b="b" l="l" r="r" t="t"/>
                    <a:pathLst>
                      <a:path extrusionOk="0" h="25359" w="26561">
                        <a:moveTo>
                          <a:pt x="26561" y="0"/>
                        </a:moveTo>
                        <a:lnTo>
                          <a:pt x="1" y="8333"/>
                        </a:lnTo>
                        <a:lnTo>
                          <a:pt x="1" y="25358"/>
                        </a:lnTo>
                        <a:lnTo>
                          <a:pt x="26561" y="16865"/>
                        </a:lnTo>
                        <a:lnTo>
                          <a:pt x="2656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Google Shape;165;p31"/>
                  <p:cNvSpPr/>
                  <p:nvPr/>
                </p:nvSpPr>
                <p:spPr>
                  <a:xfrm>
                    <a:off x="2754900" y="3420825"/>
                    <a:ext cx="1001525" cy="412650"/>
                  </a:xfrm>
                  <a:custGeom>
                    <a:rect b="b" l="l" r="r" t="t"/>
                    <a:pathLst>
                      <a:path extrusionOk="0" h="16506" w="40061">
                        <a:moveTo>
                          <a:pt x="26520" y="1"/>
                        </a:moveTo>
                        <a:lnTo>
                          <a:pt x="0" y="8494"/>
                        </a:lnTo>
                        <a:lnTo>
                          <a:pt x="13501" y="16506"/>
                        </a:lnTo>
                        <a:lnTo>
                          <a:pt x="40061" y="8173"/>
                        </a:lnTo>
                        <a:lnTo>
                          <a:pt x="2652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Google Shape;166;p31"/>
                  <p:cNvSpPr/>
                  <p:nvPr/>
                </p:nvSpPr>
                <p:spPr>
                  <a:xfrm>
                    <a:off x="3246650" y="3461900"/>
                    <a:ext cx="188300" cy="84150"/>
                  </a:xfrm>
                  <a:custGeom>
                    <a:rect b="b" l="l" r="r" t="t"/>
                    <a:pathLst>
                      <a:path extrusionOk="0" h="3366" w="7532">
                        <a:moveTo>
                          <a:pt x="4166" y="0"/>
                        </a:moveTo>
                        <a:lnTo>
                          <a:pt x="0" y="1362"/>
                        </a:lnTo>
                        <a:lnTo>
                          <a:pt x="3365" y="3365"/>
                        </a:lnTo>
                        <a:lnTo>
                          <a:pt x="7531" y="2003"/>
                        </a:lnTo>
                        <a:lnTo>
                          <a:pt x="4166" y="0"/>
                        </a:lnTo>
                        <a:close/>
                      </a:path>
                    </a:pathLst>
                  </a:custGeom>
                  <a:solidFill>
                    <a:srgbClr val="C3214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31"/>
                  <p:cNvSpPr/>
                  <p:nvPr/>
                </p:nvSpPr>
                <p:spPr>
                  <a:xfrm>
                    <a:off x="3246650" y="3416825"/>
                    <a:ext cx="188300" cy="83150"/>
                  </a:xfrm>
                  <a:custGeom>
                    <a:rect b="b" l="l" r="r" t="t"/>
                    <a:pathLst>
                      <a:path extrusionOk="0" h="3326" w="7532">
                        <a:moveTo>
                          <a:pt x="4166" y="1"/>
                        </a:moveTo>
                        <a:lnTo>
                          <a:pt x="0" y="1323"/>
                        </a:lnTo>
                        <a:lnTo>
                          <a:pt x="3365" y="3326"/>
                        </a:lnTo>
                        <a:lnTo>
                          <a:pt x="7531" y="2004"/>
                        </a:lnTo>
                        <a:lnTo>
                          <a:pt x="416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31"/>
                  <p:cNvSpPr/>
                  <p:nvPr/>
                </p:nvSpPr>
                <p:spPr>
                  <a:xfrm>
                    <a:off x="3330775" y="3466900"/>
                    <a:ext cx="104175" cy="79150"/>
                  </a:xfrm>
                  <a:custGeom>
                    <a:rect b="b" l="l" r="r" t="t"/>
                    <a:pathLst>
                      <a:path extrusionOk="0" h="3166" w="4167">
                        <a:moveTo>
                          <a:pt x="4166" y="1"/>
                        </a:moveTo>
                        <a:lnTo>
                          <a:pt x="0" y="1323"/>
                        </a:lnTo>
                        <a:lnTo>
                          <a:pt x="0" y="3165"/>
                        </a:lnTo>
                        <a:lnTo>
                          <a:pt x="4166" y="1803"/>
                        </a:lnTo>
                        <a:lnTo>
                          <a:pt x="4166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Google Shape;169;p31"/>
                  <p:cNvSpPr/>
                  <p:nvPr/>
                </p:nvSpPr>
                <p:spPr>
                  <a:xfrm>
                    <a:off x="3246650" y="3449875"/>
                    <a:ext cx="84150" cy="96175"/>
                  </a:xfrm>
                  <a:custGeom>
                    <a:rect b="b" l="l" r="r" t="t"/>
                    <a:pathLst>
                      <a:path extrusionOk="0" h="3847" w="3366">
                        <a:moveTo>
                          <a:pt x="0" y="1"/>
                        </a:moveTo>
                        <a:lnTo>
                          <a:pt x="0" y="1843"/>
                        </a:lnTo>
                        <a:lnTo>
                          <a:pt x="3365" y="3846"/>
                        </a:lnTo>
                        <a:lnTo>
                          <a:pt x="3365" y="2004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" name="Google Shape;170;p31"/>
                  <p:cNvSpPr/>
                  <p:nvPr/>
                </p:nvSpPr>
                <p:spPr>
                  <a:xfrm>
                    <a:off x="3430925" y="3587075"/>
                    <a:ext cx="187300" cy="80150"/>
                  </a:xfrm>
                  <a:custGeom>
                    <a:rect b="b" l="l" r="r" t="t"/>
                    <a:pathLst>
                      <a:path extrusionOk="0" h="3206" w="7492">
                        <a:moveTo>
                          <a:pt x="4166" y="1"/>
                        </a:moveTo>
                        <a:lnTo>
                          <a:pt x="0" y="1363"/>
                        </a:lnTo>
                        <a:lnTo>
                          <a:pt x="3325" y="3206"/>
                        </a:lnTo>
                        <a:lnTo>
                          <a:pt x="7491" y="1844"/>
                        </a:lnTo>
                        <a:lnTo>
                          <a:pt x="4166" y="1"/>
                        </a:lnTo>
                        <a:close/>
                      </a:path>
                    </a:pathLst>
                  </a:custGeom>
                  <a:solidFill>
                    <a:srgbClr val="C3214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Google Shape;171;p31"/>
                  <p:cNvSpPr/>
                  <p:nvPr/>
                </p:nvSpPr>
                <p:spPr>
                  <a:xfrm>
                    <a:off x="3430925" y="3542025"/>
                    <a:ext cx="187300" cy="79125"/>
                  </a:xfrm>
                  <a:custGeom>
                    <a:rect b="b" l="l" r="r" t="t"/>
                    <a:pathLst>
                      <a:path extrusionOk="0" h="3165" w="7492">
                        <a:moveTo>
                          <a:pt x="4166" y="0"/>
                        </a:moveTo>
                        <a:lnTo>
                          <a:pt x="0" y="1322"/>
                        </a:lnTo>
                        <a:lnTo>
                          <a:pt x="3325" y="3165"/>
                        </a:lnTo>
                        <a:lnTo>
                          <a:pt x="7491" y="1803"/>
                        </a:lnTo>
                        <a:lnTo>
                          <a:pt x="416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" name="Google Shape;172;p31"/>
                  <p:cNvSpPr/>
                  <p:nvPr/>
                </p:nvSpPr>
                <p:spPr>
                  <a:xfrm>
                    <a:off x="3514050" y="3587075"/>
                    <a:ext cx="104175" cy="80150"/>
                  </a:xfrm>
                  <a:custGeom>
                    <a:rect b="b" l="l" r="r" t="t"/>
                    <a:pathLst>
                      <a:path extrusionOk="0" h="3206" w="4167">
                        <a:moveTo>
                          <a:pt x="4166" y="1"/>
                        </a:moveTo>
                        <a:lnTo>
                          <a:pt x="0" y="1363"/>
                        </a:lnTo>
                        <a:lnTo>
                          <a:pt x="0" y="3206"/>
                        </a:lnTo>
                        <a:lnTo>
                          <a:pt x="4166" y="1844"/>
                        </a:lnTo>
                        <a:lnTo>
                          <a:pt x="4166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" name="Google Shape;173;p31"/>
                  <p:cNvSpPr/>
                  <p:nvPr/>
                </p:nvSpPr>
                <p:spPr>
                  <a:xfrm>
                    <a:off x="3430925" y="3575075"/>
                    <a:ext cx="83150" cy="92150"/>
                  </a:xfrm>
                  <a:custGeom>
                    <a:rect b="b" l="l" r="r" t="t"/>
                    <a:pathLst>
                      <a:path extrusionOk="0" h="3686" w="3326">
                        <a:moveTo>
                          <a:pt x="0" y="0"/>
                        </a:moveTo>
                        <a:lnTo>
                          <a:pt x="0" y="1843"/>
                        </a:lnTo>
                        <a:lnTo>
                          <a:pt x="3325" y="3686"/>
                        </a:lnTo>
                        <a:lnTo>
                          <a:pt x="3325" y="184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" name="Google Shape;174;p31"/>
                  <p:cNvSpPr/>
                  <p:nvPr/>
                </p:nvSpPr>
                <p:spPr>
                  <a:xfrm>
                    <a:off x="2888100" y="3579075"/>
                    <a:ext cx="187300" cy="83150"/>
                  </a:xfrm>
                  <a:custGeom>
                    <a:rect b="b" l="l" r="r" t="t"/>
                    <a:pathLst>
                      <a:path extrusionOk="0" h="3326" w="7492">
                        <a:moveTo>
                          <a:pt x="4167" y="0"/>
                        </a:moveTo>
                        <a:lnTo>
                          <a:pt x="1" y="1322"/>
                        </a:lnTo>
                        <a:lnTo>
                          <a:pt x="3326" y="3325"/>
                        </a:lnTo>
                        <a:lnTo>
                          <a:pt x="7492" y="2003"/>
                        </a:lnTo>
                        <a:lnTo>
                          <a:pt x="4167" y="0"/>
                        </a:lnTo>
                        <a:close/>
                      </a:path>
                    </a:pathLst>
                  </a:custGeom>
                  <a:solidFill>
                    <a:srgbClr val="C3214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" name="Google Shape;175;p31"/>
                  <p:cNvSpPr/>
                  <p:nvPr/>
                </p:nvSpPr>
                <p:spPr>
                  <a:xfrm>
                    <a:off x="2888100" y="3533000"/>
                    <a:ext cx="187300" cy="84150"/>
                  </a:xfrm>
                  <a:custGeom>
                    <a:rect b="b" l="l" r="r" t="t"/>
                    <a:pathLst>
                      <a:path extrusionOk="0" h="3366" w="7492">
                        <a:moveTo>
                          <a:pt x="4167" y="1"/>
                        </a:moveTo>
                        <a:lnTo>
                          <a:pt x="1" y="1363"/>
                        </a:lnTo>
                        <a:lnTo>
                          <a:pt x="3326" y="3366"/>
                        </a:lnTo>
                        <a:lnTo>
                          <a:pt x="7492" y="2004"/>
                        </a:lnTo>
                        <a:lnTo>
                          <a:pt x="416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" name="Google Shape;176;p31"/>
                  <p:cNvSpPr/>
                  <p:nvPr/>
                </p:nvSpPr>
                <p:spPr>
                  <a:xfrm>
                    <a:off x="2971225" y="3583075"/>
                    <a:ext cx="104175" cy="79150"/>
                  </a:xfrm>
                  <a:custGeom>
                    <a:rect b="b" l="l" r="r" t="t"/>
                    <a:pathLst>
                      <a:path extrusionOk="0" h="3166" w="4167">
                        <a:moveTo>
                          <a:pt x="4167" y="1"/>
                        </a:moveTo>
                        <a:lnTo>
                          <a:pt x="1" y="1363"/>
                        </a:lnTo>
                        <a:lnTo>
                          <a:pt x="1" y="3165"/>
                        </a:lnTo>
                        <a:lnTo>
                          <a:pt x="4167" y="1843"/>
                        </a:lnTo>
                        <a:lnTo>
                          <a:pt x="4167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" name="Google Shape;177;p31"/>
                  <p:cNvSpPr/>
                  <p:nvPr/>
                </p:nvSpPr>
                <p:spPr>
                  <a:xfrm>
                    <a:off x="2888100" y="3567050"/>
                    <a:ext cx="83150" cy="95175"/>
                  </a:xfrm>
                  <a:custGeom>
                    <a:rect b="b" l="l" r="r" t="t"/>
                    <a:pathLst>
                      <a:path extrusionOk="0" h="3807" w="3326">
                        <a:moveTo>
                          <a:pt x="1" y="1"/>
                        </a:moveTo>
                        <a:lnTo>
                          <a:pt x="1" y="1803"/>
                        </a:lnTo>
                        <a:lnTo>
                          <a:pt x="3326" y="3806"/>
                        </a:lnTo>
                        <a:lnTo>
                          <a:pt x="3326" y="2004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p31"/>
                  <p:cNvSpPr/>
                  <p:nvPr/>
                </p:nvSpPr>
                <p:spPr>
                  <a:xfrm>
                    <a:off x="3071375" y="3704250"/>
                    <a:ext cx="188300" cy="79150"/>
                  </a:xfrm>
                  <a:custGeom>
                    <a:rect b="b" l="l" r="r" t="t"/>
                    <a:pathLst>
                      <a:path extrusionOk="0" h="3166" w="7532">
                        <a:moveTo>
                          <a:pt x="4167" y="1"/>
                        </a:moveTo>
                        <a:lnTo>
                          <a:pt x="1" y="1323"/>
                        </a:lnTo>
                        <a:lnTo>
                          <a:pt x="3366" y="3166"/>
                        </a:lnTo>
                        <a:lnTo>
                          <a:pt x="7532" y="1844"/>
                        </a:lnTo>
                        <a:lnTo>
                          <a:pt x="4167" y="1"/>
                        </a:lnTo>
                        <a:close/>
                      </a:path>
                    </a:pathLst>
                  </a:custGeom>
                  <a:solidFill>
                    <a:srgbClr val="C3214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p31"/>
                  <p:cNvSpPr/>
                  <p:nvPr/>
                </p:nvSpPr>
                <p:spPr>
                  <a:xfrm>
                    <a:off x="3071375" y="3658200"/>
                    <a:ext cx="188300" cy="79125"/>
                  </a:xfrm>
                  <a:custGeom>
                    <a:rect b="b" l="l" r="r" t="t"/>
                    <a:pathLst>
                      <a:path extrusionOk="0" h="3165" w="7532">
                        <a:moveTo>
                          <a:pt x="4167" y="0"/>
                        </a:moveTo>
                        <a:lnTo>
                          <a:pt x="1" y="1362"/>
                        </a:lnTo>
                        <a:lnTo>
                          <a:pt x="3366" y="3165"/>
                        </a:lnTo>
                        <a:lnTo>
                          <a:pt x="7532" y="1843"/>
                        </a:lnTo>
                        <a:lnTo>
                          <a:pt x="416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" name="Google Shape;180;p31"/>
                  <p:cNvSpPr/>
                  <p:nvPr/>
                </p:nvSpPr>
                <p:spPr>
                  <a:xfrm>
                    <a:off x="3155500" y="3704250"/>
                    <a:ext cx="104175" cy="79150"/>
                  </a:xfrm>
                  <a:custGeom>
                    <a:rect b="b" l="l" r="r" t="t"/>
                    <a:pathLst>
                      <a:path extrusionOk="0" h="3166" w="4167">
                        <a:moveTo>
                          <a:pt x="4167" y="1"/>
                        </a:moveTo>
                        <a:lnTo>
                          <a:pt x="1" y="1323"/>
                        </a:lnTo>
                        <a:lnTo>
                          <a:pt x="1" y="3166"/>
                        </a:lnTo>
                        <a:lnTo>
                          <a:pt x="4167" y="1844"/>
                        </a:lnTo>
                        <a:lnTo>
                          <a:pt x="4167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" name="Google Shape;181;p31"/>
                  <p:cNvSpPr/>
                  <p:nvPr/>
                </p:nvSpPr>
                <p:spPr>
                  <a:xfrm>
                    <a:off x="3071375" y="3692250"/>
                    <a:ext cx="84150" cy="91150"/>
                  </a:xfrm>
                  <a:custGeom>
                    <a:rect b="b" l="l" r="r" t="t"/>
                    <a:pathLst>
                      <a:path extrusionOk="0" h="3646" w="3366">
                        <a:moveTo>
                          <a:pt x="1" y="0"/>
                        </a:moveTo>
                        <a:lnTo>
                          <a:pt x="1" y="1803"/>
                        </a:lnTo>
                        <a:lnTo>
                          <a:pt x="3366" y="3646"/>
                        </a:lnTo>
                        <a:lnTo>
                          <a:pt x="3366" y="1803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2" name="Google Shape;182;p31"/>
              <p:cNvGrpSpPr/>
              <p:nvPr/>
            </p:nvGrpSpPr>
            <p:grpSpPr>
              <a:xfrm>
                <a:off x="2632738" y="3297800"/>
                <a:ext cx="1001525" cy="842300"/>
                <a:chOff x="2754900" y="3416825"/>
                <a:chExt cx="1001525" cy="842300"/>
              </a:xfrm>
            </p:grpSpPr>
            <p:sp>
              <p:nvSpPr>
                <p:cNvPr id="183" name="Google Shape;183;p31"/>
                <p:cNvSpPr/>
                <p:nvPr/>
              </p:nvSpPr>
              <p:spPr>
                <a:xfrm>
                  <a:off x="2754900" y="3633150"/>
                  <a:ext cx="337525" cy="625975"/>
                </a:xfrm>
                <a:custGeom>
                  <a:rect b="b" l="l" r="r" t="t"/>
                  <a:pathLst>
                    <a:path extrusionOk="0" h="25039" w="13501">
                      <a:moveTo>
                        <a:pt x="0" y="1"/>
                      </a:moveTo>
                      <a:lnTo>
                        <a:pt x="0" y="16866"/>
                      </a:lnTo>
                      <a:lnTo>
                        <a:pt x="13501" y="25038"/>
                      </a:lnTo>
                      <a:lnTo>
                        <a:pt x="13501" y="80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31"/>
                <p:cNvSpPr/>
                <p:nvPr/>
              </p:nvSpPr>
              <p:spPr>
                <a:xfrm>
                  <a:off x="3092400" y="3625150"/>
                  <a:ext cx="664025" cy="633975"/>
                </a:xfrm>
                <a:custGeom>
                  <a:rect b="b" l="l" r="r" t="t"/>
                  <a:pathLst>
                    <a:path extrusionOk="0" h="25359" w="26561">
                      <a:moveTo>
                        <a:pt x="26561" y="0"/>
                      </a:moveTo>
                      <a:lnTo>
                        <a:pt x="1" y="8333"/>
                      </a:lnTo>
                      <a:lnTo>
                        <a:pt x="1" y="25358"/>
                      </a:lnTo>
                      <a:lnTo>
                        <a:pt x="26561" y="16865"/>
                      </a:lnTo>
                      <a:lnTo>
                        <a:pt x="2656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31"/>
                <p:cNvSpPr/>
                <p:nvPr/>
              </p:nvSpPr>
              <p:spPr>
                <a:xfrm>
                  <a:off x="2754900" y="3420825"/>
                  <a:ext cx="1001525" cy="412650"/>
                </a:xfrm>
                <a:custGeom>
                  <a:rect b="b" l="l" r="r" t="t"/>
                  <a:pathLst>
                    <a:path extrusionOk="0" h="16506" w="40061">
                      <a:moveTo>
                        <a:pt x="26520" y="1"/>
                      </a:moveTo>
                      <a:lnTo>
                        <a:pt x="0" y="8494"/>
                      </a:lnTo>
                      <a:lnTo>
                        <a:pt x="13501" y="16506"/>
                      </a:lnTo>
                      <a:lnTo>
                        <a:pt x="40061" y="8173"/>
                      </a:lnTo>
                      <a:lnTo>
                        <a:pt x="265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31"/>
                <p:cNvSpPr/>
                <p:nvPr/>
              </p:nvSpPr>
              <p:spPr>
                <a:xfrm>
                  <a:off x="3246650" y="3461900"/>
                  <a:ext cx="188300" cy="84150"/>
                </a:xfrm>
                <a:custGeom>
                  <a:rect b="b" l="l" r="r" t="t"/>
                  <a:pathLst>
                    <a:path extrusionOk="0" h="3366" w="7532">
                      <a:moveTo>
                        <a:pt x="4166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31"/>
                <p:cNvSpPr/>
                <p:nvPr/>
              </p:nvSpPr>
              <p:spPr>
                <a:xfrm>
                  <a:off x="3246650" y="3416825"/>
                  <a:ext cx="188300" cy="83150"/>
                </a:xfrm>
                <a:custGeom>
                  <a:rect b="b" l="l" r="r" t="t"/>
                  <a:pathLst>
                    <a:path extrusionOk="0" h="3326" w="7532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31"/>
                <p:cNvSpPr/>
                <p:nvPr/>
              </p:nvSpPr>
              <p:spPr>
                <a:xfrm>
                  <a:off x="3330775" y="346690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6" y="180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31"/>
                <p:cNvSpPr/>
                <p:nvPr/>
              </p:nvSpPr>
              <p:spPr>
                <a:xfrm>
                  <a:off x="3246650" y="3449875"/>
                  <a:ext cx="84150" cy="96175"/>
                </a:xfrm>
                <a:custGeom>
                  <a:rect b="b" l="l" r="r" t="t"/>
                  <a:pathLst>
                    <a:path extrusionOk="0" h="3847" w="3366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31"/>
                <p:cNvSpPr/>
                <p:nvPr/>
              </p:nvSpPr>
              <p:spPr>
                <a:xfrm>
                  <a:off x="3430925" y="3587075"/>
                  <a:ext cx="187300" cy="80150"/>
                </a:xfrm>
                <a:custGeom>
                  <a:rect b="b" l="l" r="r" t="t"/>
                  <a:pathLst>
                    <a:path extrusionOk="0" h="3206" w="7492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1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31"/>
                <p:cNvSpPr/>
                <p:nvPr/>
              </p:nvSpPr>
              <p:spPr>
                <a:xfrm>
                  <a:off x="3430925" y="3542025"/>
                  <a:ext cx="187300" cy="79125"/>
                </a:xfrm>
                <a:custGeom>
                  <a:rect b="b" l="l" r="r" t="t"/>
                  <a:pathLst>
                    <a:path extrusionOk="0" h="3165" w="7492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1" y="18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31"/>
                <p:cNvSpPr/>
                <p:nvPr/>
              </p:nvSpPr>
              <p:spPr>
                <a:xfrm>
                  <a:off x="3514050" y="3587075"/>
                  <a:ext cx="104175" cy="80150"/>
                </a:xfrm>
                <a:custGeom>
                  <a:rect b="b" l="l" r="r" t="t"/>
                  <a:pathLst>
                    <a:path extrusionOk="0" h="3206" w="4167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6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31"/>
                <p:cNvSpPr/>
                <p:nvPr/>
              </p:nvSpPr>
              <p:spPr>
                <a:xfrm>
                  <a:off x="3430925" y="3575075"/>
                  <a:ext cx="83150" cy="92150"/>
                </a:xfrm>
                <a:custGeom>
                  <a:rect b="b" l="l" r="r" t="t"/>
                  <a:pathLst>
                    <a:path extrusionOk="0" h="3686" w="3326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31"/>
                <p:cNvSpPr/>
                <p:nvPr/>
              </p:nvSpPr>
              <p:spPr>
                <a:xfrm>
                  <a:off x="2888100" y="3579075"/>
                  <a:ext cx="187300" cy="83150"/>
                </a:xfrm>
                <a:custGeom>
                  <a:rect b="b" l="l" r="r" t="t"/>
                  <a:pathLst>
                    <a:path extrusionOk="0" h="3326" w="7492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31"/>
                <p:cNvSpPr/>
                <p:nvPr/>
              </p:nvSpPr>
              <p:spPr>
                <a:xfrm>
                  <a:off x="2888100" y="3533000"/>
                  <a:ext cx="187300" cy="84150"/>
                </a:xfrm>
                <a:custGeom>
                  <a:rect b="b" l="l" r="r" t="t"/>
                  <a:pathLst>
                    <a:path extrusionOk="0" h="3366" w="7492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31"/>
                <p:cNvSpPr/>
                <p:nvPr/>
              </p:nvSpPr>
              <p:spPr>
                <a:xfrm>
                  <a:off x="2971225" y="3583075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31"/>
                <p:cNvSpPr/>
                <p:nvPr/>
              </p:nvSpPr>
              <p:spPr>
                <a:xfrm>
                  <a:off x="2888100" y="3567050"/>
                  <a:ext cx="83150" cy="95175"/>
                </a:xfrm>
                <a:custGeom>
                  <a:rect b="b" l="l" r="r" t="t"/>
                  <a:pathLst>
                    <a:path extrusionOk="0" h="3807" w="3326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31"/>
                <p:cNvSpPr/>
                <p:nvPr/>
              </p:nvSpPr>
              <p:spPr>
                <a:xfrm>
                  <a:off x="3071375" y="3704250"/>
                  <a:ext cx="188300" cy="79150"/>
                </a:xfrm>
                <a:custGeom>
                  <a:rect b="b" l="l" r="r" t="t"/>
                  <a:pathLst>
                    <a:path extrusionOk="0" h="3166" w="7532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31"/>
                <p:cNvSpPr/>
                <p:nvPr/>
              </p:nvSpPr>
              <p:spPr>
                <a:xfrm>
                  <a:off x="3071375" y="3658200"/>
                  <a:ext cx="188300" cy="79125"/>
                </a:xfrm>
                <a:custGeom>
                  <a:rect b="b" l="l" r="r" t="t"/>
                  <a:pathLst>
                    <a:path extrusionOk="0" h="3165" w="7532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31"/>
                <p:cNvSpPr/>
                <p:nvPr/>
              </p:nvSpPr>
              <p:spPr>
                <a:xfrm>
                  <a:off x="3155500" y="370425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31"/>
                <p:cNvSpPr/>
                <p:nvPr/>
              </p:nvSpPr>
              <p:spPr>
                <a:xfrm>
                  <a:off x="3071375" y="3692250"/>
                  <a:ext cx="84150" cy="91150"/>
                </a:xfrm>
                <a:custGeom>
                  <a:rect b="b" l="l" r="r" t="t"/>
                  <a:pathLst>
                    <a:path extrusionOk="0" h="3646" w="3366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2" name="Google Shape;202;p31"/>
            <p:cNvGrpSpPr/>
            <p:nvPr/>
          </p:nvGrpSpPr>
          <p:grpSpPr>
            <a:xfrm>
              <a:off x="3851122" y="2797063"/>
              <a:ext cx="1005531" cy="845669"/>
              <a:chOff x="2754900" y="3416825"/>
              <a:chExt cx="1001525" cy="842300"/>
            </a:xfrm>
          </p:grpSpPr>
          <p:sp>
            <p:nvSpPr>
              <p:cNvPr id="203" name="Google Shape;203;p31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rect b="b" l="l" r="r" t="t"/>
                <a:pathLst>
                  <a:path extrusionOk="0" h="25039" w="13501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1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1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rect b="b" l="l" r="r" t="t"/>
                <a:pathLst>
                  <a:path extrusionOk="0" h="16506" w="40061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1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1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1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1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1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1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1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1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rect b="b" l="l" r="r" t="t"/>
                <a:pathLst>
                  <a:path extrusionOk="0" h="3326" w="7492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1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rect b="b" l="l" r="r" t="t"/>
                <a:pathLst>
                  <a:path extrusionOk="0" h="3366" w="7492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1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1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rect b="b" l="l" r="r" t="t"/>
                <a:pathLst>
                  <a:path extrusionOk="0" h="3166" w="7532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1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1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1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31"/>
            <p:cNvGrpSpPr/>
            <p:nvPr/>
          </p:nvGrpSpPr>
          <p:grpSpPr>
            <a:xfrm>
              <a:off x="4171377" y="2271525"/>
              <a:ext cx="1005550" cy="842300"/>
              <a:chOff x="4999275" y="3416825"/>
              <a:chExt cx="1005550" cy="842300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4999275" y="3633150"/>
                <a:ext cx="342550" cy="625975"/>
              </a:xfrm>
              <a:custGeom>
                <a:rect b="b" l="l" r="r" t="t"/>
                <a:pathLst>
                  <a:path extrusionOk="0" h="25039" w="13702">
                    <a:moveTo>
                      <a:pt x="1" y="1"/>
                    </a:moveTo>
                    <a:lnTo>
                      <a:pt x="1" y="16866"/>
                    </a:lnTo>
                    <a:lnTo>
                      <a:pt x="13701" y="25038"/>
                    </a:lnTo>
                    <a:lnTo>
                      <a:pt x="1370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5341800" y="3625150"/>
                <a:ext cx="663025" cy="633975"/>
              </a:xfrm>
              <a:custGeom>
                <a:rect b="b" l="l" r="r" t="t"/>
                <a:pathLst>
                  <a:path extrusionOk="0" h="25359" w="26521">
                    <a:moveTo>
                      <a:pt x="2652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20" y="16865"/>
                    </a:lnTo>
                    <a:lnTo>
                      <a:pt x="26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4999275" y="3427638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61" y="1"/>
                    </a:moveTo>
                    <a:lnTo>
                      <a:pt x="1" y="8494"/>
                    </a:lnTo>
                    <a:lnTo>
                      <a:pt x="13701" y="16506"/>
                    </a:lnTo>
                    <a:lnTo>
                      <a:pt x="40221" y="8173"/>
                    </a:lnTo>
                    <a:lnTo>
                      <a:pt x="26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549602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7" y="0"/>
                    </a:moveTo>
                    <a:lnTo>
                      <a:pt x="0" y="1362"/>
                    </a:lnTo>
                    <a:lnTo>
                      <a:pt x="3325" y="3365"/>
                    </a:lnTo>
                    <a:lnTo>
                      <a:pt x="753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549602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7" y="1"/>
                    </a:moveTo>
                    <a:lnTo>
                      <a:pt x="0" y="1323"/>
                    </a:lnTo>
                    <a:lnTo>
                      <a:pt x="3325" y="3326"/>
                    </a:lnTo>
                    <a:lnTo>
                      <a:pt x="753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5579150" y="3466900"/>
                <a:ext cx="105175" cy="79150"/>
              </a:xfrm>
              <a:custGeom>
                <a:rect b="b" l="l" r="r" t="t"/>
                <a:pathLst>
                  <a:path extrusionOk="0" h="3166" w="4207">
                    <a:moveTo>
                      <a:pt x="420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207" y="1803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1"/>
              <p:cNvSpPr/>
              <p:nvPr/>
            </p:nvSpPr>
            <p:spPr>
              <a:xfrm>
                <a:off x="5496025" y="3449875"/>
                <a:ext cx="83150" cy="96175"/>
              </a:xfrm>
              <a:custGeom>
                <a:rect b="b" l="l" r="r" t="t"/>
                <a:pathLst>
                  <a:path extrusionOk="0" h="3847" w="3326">
                    <a:moveTo>
                      <a:pt x="0" y="1"/>
                    </a:moveTo>
                    <a:lnTo>
                      <a:pt x="0" y="1843"/>
                    </a:lnTo>
                    <a:lnTo>
                      <a:pt x="3325" y="3846"/>
                    </a:lnTo>
                    <a:lnTo>
                      <a:pt x="332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1"/>
              <p:cNvSpPr/>
              <p:nvPr/>
            </p:nvSpPr>
            <p:spPr>
              <a:xfrm>
                <a:off x="5679300" y="3587075"/>
                <a:ext cx="188300" cy="80150"/>
              </a:xfrm>
              <a:custGeom>
                <a:rect b="b" l="l" r="r" t="t"/>
                <a:pathLst>
                  <a:path extrusionOk="0" h="3206" w="7532">
                    <a:moveTo>
                      <a:pt x="4207" y="1"/>
                    </a:moveTo>
                    <a:lnTo>
                      <a:pt x="1" y="1363"/>
                    </a:lnTo>
                    <a:lnTo>
                      <a:pt x="3366" y="320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1"/>
              <p:cNvSpPr/>
              <p:nvPr/>
            </p:nvSpPr>
            <p:spPr>
              <a:xfrm>
                <a:off x="5679300" y="3542025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207" y="0"/>
                    </a:moveTo>
                    <a:lnTo>
                      <a:pt x="1" y="1322"/>
                    </a:lnTo>
                    <a:lnTo>
                      <a:pt x="3366" y="3165"/>
                    </a:lnTo>
                    <a:lnTo>
                      <a:pt x="7532" y="18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1"/>
              <p:cNvSpPr/>
              <p:nvPr/>
            </p:nvSpPr>
            <p:spPr>
              <a:xfrm>
                <a:off x="576342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5679300" y="3575075"/>
                <a:ext cx="84150" cy="92150"/>
              </a:xfrm>
              <a:custGeom>
                <a:rect b="b" l="l" r="r" t="t"/>
                <a:pathLst>
                  <a:path extrusionOk="0" h="3686" w="3366">
                    <a:moveTo>
                      <a:pt x="1" y="0"/>
                    </a:moveTo>
                    <a:lnTo>
                      <a:pt x="1" y="1843"/>
                    </a:lnTo>
                    <a:lnTo>
                      <a:pt x="3366" y="3686"/>
                    </a:lnTo>
                    <a:lnTo>
                      <a:pt x="3366" y="18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5137475" y="3579075"/>
                <a:ext cx="187325" cy="83150"/>
              </a:xfrm>
              <a:custGeom>
                <a:rect b="b" l="l" r="r" t="t"/>
                <a:pathLst>
                  <a:path extrusionOk="0" h="3326" w="7493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5137475" y="3533000"/>
                <a:ext cx="187325" cy="84150"/>
              </a:xfrm>
              <a:custGeom>
                <a:rect b="b" l="l" r="r" t="t"/>
                <a:pathLst>
                  <a:path extrusionOk="0" h="3366" w="7493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1"/>
              <p:cNvSpPr/>
              <p:nvPr/>
            </p:nvSpPr>
            <p:spPr>
              <a:xfrm>
                <a:off x="5220600" y="3583075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1"/>
              <p:cNvSpPr/>
              <p:nvPr/>
            </p:nvSpPr>
            <p:spPr>
              <a:xfrm>
                <a:off x="5137475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1"/>
              <p:cNvSpPr/>
              <p:nvPr/>
            </p:nvSpPr>
            <p:spPr>
              <a:xfrm>
                <a:off x="532075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167" y="1"/>
                    </a:moveTo>
                    <a:lnTo>
                      <a:pt x="1" y="1323"/>
                    </a:lnTo>
                    <a:lnTo>
                      <a:pt x="332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1"/>
              <p:cNvSpPr/>
              <p:nvPr/>
            </p:nvSpPr>
            <p:spPr>
              <a:xfrm>
                <a:off x="532075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167" y="0"/>
                    </a:moveTo>
                    <a:lnTo>
                      <a:pt x="1" y="1362"/>
                    </a:lnTo>
                    <a:lnTo>
                      <a:pt x="332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1"/>
              <p:cNvSpPr/>
              <p:nvPr/>
            </p:nvSpPr>
            <p:spPr>
              <a:xfrm>
                <a:off x="5403875" y="3704250"/>
                <a:ext cx="105200" cy="79150"/>
              </a:xfrm>
              <a:custGeom>
                <a:rect b="b" l="l" r="r" t="t"/>
                <a:pathLst>
                  <a:path extrusionOk="0" h="3166" w="4208">
                    <a:moveTo>
                      <a:pt x="420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207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1"/>
              <p:cNvSpPr/>
              <p:nvPr/>
            </p:nvSpPr>
            <p:spPr>
              <a:xfrm>
                <a:off x="5320750" y="3692250"/>
                <a:ext cx="83150" cy="91150"/>
              </a:xfrm>
              <a:custGeom>
                <a:rect b="b" l="l" r="r" t="t"/>
                <a:pathLst>
                  <a:path extrusionOk="0" h="3646" w="3326">
                    <a:moveTo>
                      <a:pt x="1" y="0"/>
                    </a:moveTo>
                    <a:lnTo>
                      <a:pt x="1" y="1803"/>
                    </a:lnTo>
                    <a:lnTo>
                      <a:pt x="3326" y="3646"/>
                    </a:lnTo>
                    <a:lnTo>
                      <a:pt x="332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" name="Google Shape;242;p31"/>
            <p:cNvGrpSpPr/>
            <p:nvPr/>
          </p:nvGrpSpPr>
          <p:grpSpPr>
            <a:xfrm>
              <a:off x="3796700" y="1981200"/>
              <a:ext cx="1001525" cy="842300"/>
              <a:chOff x="2754900" y="3416825"/>
              <a:chExt cx="1001525" cy="842300"/>
            </a:xfrm>
          </p:grpSpPr>
          <p:sp>
            <p:nvSpPr>
              <p:cNvPr id="243" name="Google Shape;243;p31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rect b="b" l="l" r="r" t="t"/>
                <a:pathLst>
                  <a:path extrusionOk="0" h="25039" w="13501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1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1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rect b="b" l="l" r="r" t="t"/>
                <a:pathLst>
                  <a:path extrusionOk="0" h="16506" w="40061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1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1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1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1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1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1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rect b="b" l="l" r="r" t="t"/>
                <a:pathLst>
                  <a:path extrusionOk="0" h="3326" w="7492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rect b="b" l="l" r="r" t="t"/>
                <a:pathLst>
                  <a:path extrusionOk="0" h="3366" w="7492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rect b="b" l="l" r="r" t="t"/>
                <a:pathLst>
                  <a:path extrusionOk="0" h="3166" w="7532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31"/>
            <p:cNvGrpSpPr/>
            <p:nvPr/>
          </p:nvGrpSpPr>
          <p:grpSpPr>
            <a:xfrm>
              <a:off x="4152070" y="1449161"/>
              <a:ext cx="1005550" cy="842300"/>
              <a:chOff x="4999275" y="3416825"/>
              <a:chExt cx="1005550" cy="842300"/>
            </a:xfrm>
          </p:grpSpPr>
          <p:sp>
            <p:nvSpPr>
              <p:cNvPr id="263" name="Google Shape;263;p31"/>
              <p:cNvSpPr/>
              <p:nvPr/>
            </p:nvSpPr>
            <p:spPr>
              <a:xfrm>
                <a:off x="4999275" y="3633150"/>
                <a:ext cx="342550" cy="625975"/>
              </a:xfrm>
              <a:custGeom>
                <a:rect b="b" l="l" r="r" t="t"/>
                <a:pathLst>
                  <a:path extrusionOk="0" h="25039" w="13702">
                    <a:moveTo>
                      <a:pt x="1" y="1"/>
                    </a:moveTo>
                    <a:lnTo>
                      <a:pt x="1" y="16866"/>
                    </a:lnTo>
                    <a:lnTo>
                      <a:pt x="13701" y="25038"/>
                    </a:lnTo>
                    <a:lnTo>
                      <a:pt x="1370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5341800" y="3625150"/>
                <a:ext cx="663025" cy="633975"/>
              </a:xfrm>
              <a:custGeom>
                <a:rect b="b" l="l" r="r" t="t"/>
                <a:pathLst>
                  <a:path extrusionOk="0" h="25359" w="26521">
                    <a:moveTo>
                      <a:pt x="2652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20" y="16865"/>
                    </a:lnTo>
                    <a:lnTo>
                      <a:pt x="26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499927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61" y="1"/>
                    </a:moveTo>
                    <a:lnTo>
                      <a:pt x="1" y="8494"/>
                    </a:lnTo>
                    <a:lnTo>
                      <a:pt x="13701" y="16506"/>
                    </a:lnTo>
                    <a:lnTo>
                      <a:pt x="40221" y="8173"/>
                    </a:lnTo>
                    <a:lnTo>
                      <a:pt x="26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549602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7" y="0"/>
                    </a:moveTo>
                    <a:lnTo>
                      <a:pt x="0" y="1362"/>
                    </a:lnTo>
                    <a:lnTo>
                      <a:pt x="3325" y="3365"/>
                    </a:lnTo>
                    <a:lnTo>
                      <a:pt x="753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549602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7" y="1"/>
                    </a:moveTo>
                    <a:lnTo>
                      <a:pt x="0" y="1323"/>
                    </a:lnTo>
                    <a:lnTo>
                      <a:pt x="3325" y="3326"/>
                    </a:lnTo>
                    <a:lnTo>
                      <a:pt x="753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5579150" y="3466900"/>
                <a:ext cx="105175" cy="79150"/>
              </a:xfrm>
              <a:custGeom>
                <a:rect b="b" l="l" r="r" t="t"/>
                <a:pathLst>
                  <a:path extrusionOk="0" h="3166" w="4207">
                    <a:moveTo>
                      <a:pt x="420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207" y="1803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5496025" y="3449875"/>
                <a:ext cx="83150" cy="96175"/>
              </a:xfrm>
              <a:custGeom>
                <a:rect b="b" l="l" r="r" t="t"/>
                <a:pathLst>
                  <a:path extrusionOk="0" h="3847" w="3326">
                    <a:moveTo>
                      <a:pt x="0" y="1"/>
                    </a:moveTo>
                    <a:lnTo>
                      <a:pt x="0" y="1843"/>
                    </a:lnTo>
                    <a:lnTo>
                      <a:pt x="3325" y="3846"/>
                    </a:lnTo>
                    <a:lnTo>
                      <a:pt x="332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5679300" y="3587075"/>
                <a:ext cx="188300" cy="80150"/>
              </a:xfrm>
              <a:custGeom>
                <a:rect b="b" l="l" r="r" t="t"/>
                <a:pathLst>
                  <a:path extrusionOk="0" h="3206" w="7532">
                    <a:moveTo>
                      <a:pt x="4207" y="1"/>
                    </a:moveTo>
                    <a:lnTo>
                      <a:pt x="1" y="1363"/>
                    </a:lnTo>
                    <a:lnTo>
                      <a:pt x="3366" y="320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5679300" y="3542025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207" y="0"/>
                    </a:moveTo>
                    <a:lnTo>
                      <a:pt x="1" y="1322"/>
                    </a:lnTo>
                    <a:lnTo>
                      <a:pt x="3366" y="3165"/>
                    </a:lnTo>
                    <a:lnTo>
                      <a:pt x="7532" y="18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576342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5679300" y="3575075"/>
                <a:ext cx="84150" cy="92150"/>
              </a:xfrm>
              <a:custGeom>
                <a:rect b="b" l="l" r="r" t="t"/>
                <a:pathLst>
                  <a:path extrusionOk="0" h="3686" w="3366">
                    <a:moveTo>
                      <a:pt x="1" y="0"/>
                    </a:moveTo>
                    <a:lnTo>
                      <a:pt x="1" y="1843"/>
                    </a:lnTo>
                    <a:lnTo>
                      <a:pt x="3366" y="3686"/>
                    </a:lnTo>
                    <a:lnTo>
                      <a:pt x="3366" y="18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5137475" y="3579075"/>
                <a:ext cx="187325" cy="83150"/>
              </a:xfrm>
              <a:custGeom>
                <a:rect b="b" l="l" r="r" t="t"/>
                <a:pathLst>
                  <a:path extrusionOk="0" h="3326" w="7493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5137475" y="3533000"/>
                <a:ext cx="187325" cy="84150"/>
              </a:xfrm>
              <a:custGeom>
                <a:rect b="b" l="l" r="r" t="t"/>
                <a:pathLst>
                  <a:path extrusionOk="0" h="3366" w="7493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5220600" y="3583075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5137475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532075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167" y="1"/>
                    </a:moveTo>
                    <a:lnTo>
                      <a:pt x="1" y="1323"/>
                    </a:lnTo>
                    <a:lnTo>
                      <a:pt x="332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532075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167" y="0"/>
                    </a:moveTo>
                    <a:lnTo>
                      <a:pt x="1" y="1362"/>
                    </a:lnTo>
                    <a:lnTo>
                      <a:pt x="332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5403875" y="3704250"/>
                <a:ext cx="105200" cy="79150"/>
              </a:xfrm>
              <a:custGeom>
                <a:rect b="b" l="l" r="r" t="t"/>
                <a:pathLst>
                  <a:path extrusionOk="0" h="3166" w="4208">
                    <a:moveTo>
                      <a:pt x="420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207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5320750" y="3692250"/>
                <a:ext cx="83150" cy="91150"/>
              </a:xfrm>
              <a:custGeom>
                <a:rect b="b" l="l" r="r" t="t"/>
                <a:pathLst>
                  <a:path extrusionOk="0" h="3646" w="3326">
                    <a:moveTo>
                      <a:pt x="1" y="0"/>
                    </a:moveTo>
                    <a:lnTo>
                      <a:pt x="1" y="1803"/>
                    </a:lnTo>
                    <a:lnTo>
                      <a:pt x="3326" y="3646"/>
                    </a:lnTo>
                    <a:lnTo>
                      <a:pt x="332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" name="Google Shape;282;p31"/>
          <p:cNvGrpSpPr/>
          <p:nvPr/>
        </p:nvGrpSpPr>
        <p:grpSpPr>
          <a:xfrm flipH="1">
            <a:off x="7929900" y="3694625"/>
            <a:ext cx="1726588" cy="842300"/>
            <a:chOff x="4278238" y="3416825"/>
            <a:chExt cx="1726588" cy="842300"/>
          </a:xfrm>
        </p:grpSpPr>
        <p:sp>
          <p:nvSpPr>
            <p:cNvPr id="283" name="Google Shape;283;p31"/>
            <p:cNvSpPr/>
            <p:nvPr/>
          </p:nvSpPr>
          <p:spPr>
            <a:xfrm flipH="1">
              <a:off x="4278238" y="3941625"/>
              <a:ext cx="1076625" cy="31750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31"/>
            <p:cNvGrpSpPr/>
            <p:nvPr/>
          </p:nvGrpSpPr>
          <p:grpSpPr>
            <a:xfrm>
              <a:off x="4999275" y="3416825"/>
              <a:ext cx="1005550" cy="842300"/>
              <a:chOff x="4999275" y="3416825"/>
              <a:chExt cx="1005550" cy="842300"/>
            </a:xfrm>
          </p:grpSpPr>
          <p:sp>
            <p:nvSpPr>
              <p:cNvPr id="285" name="Google Shape;285;p31"/>
              <p:cNvSpPr/>
              <p:nvPr/>
            </p:nvSpPr>
            <p:spPr>
              <a:xfrm>
                <a:off x="4999275" y="3633150"/>
                <a:ext cx="342550" cy="625975"/>
              </a:xfrm>
              <a:custGeom>
                <a:rect b="b" l="l" r="r" t="t"/>
                <a:pathLst>
                  <a:path extrusionOk="0" h="25039" w="13702">
                    <a:moveTo>
                      <a:pt x="1" y="1"/>
                    </a:moveTo>
                    <a:lnTo>
                      <a:pt x="1" y="16866"/>
                    </a:lnTo>
                    <a:lnTo>
                      <a:pt x="13701" y="25038"/>
                    </a:lnTo>
                    <a:lnTo>
                      <a:pt x="1370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5341800" y="3625150"/>
                <a:ext cx="663025" cy="633975"/>
              </a:xfrm>
              <a:custGeom>
                <a:rect b="b" l="l" r="r" t="t"/>
                <a:pathLst>
                  <a:path extrusionOk="0" h="25359" w="26521">
                    <a:moveTo>
                      <a:pt x="2652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20" y="16865"/>
                    </a:lnTo>
                    <a:lnTo>
                      <a:pt x="26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499927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61" y="1"/>
                    </a:moveTo>
                    <a:lnTo>
                      <a:pt x="1" y="8494"/>
                    </a:lnTo>
                    <a:lnTo>
                      <a:pt x="13701" y="16506"/>
                    </a:lnTo>
                    <a:lnTo>
                      <a:pt x="40221" y="8173"/>
                    </a:lnTo>
                    <a:lnTo>
                      <a:pt x="26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549602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7" y="0"/>
                    </a:moveTo>
                    <a:lnTo>
                      <a:pt x="0" y="1362"/>
                    </a:lnTo>
                    <a:lnTo>
                      <a:pt x="3325" y="3365"/>
                    </a:lnTo>
                    <a:lnTo>
                      <a:pt x="753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549602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7" y="1"/>
                    </a:moveTo>
                    <a:lnTo>
                      <a:pt x="0" y="1323"/>
                    </a:lnTo>
                    <a:lnTo>
                      <a:pt x="3325" y="3326"/>
                    </a:lnTo>
                    <a:lnTo>
                      <a:pt x="753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5579150" y="3466900"/>
                <a:ext cx="105175" cy="79150"/>
              </a:xfrm>
              <a:custGeom>
                <a:rect b="b" l="l" r="r" t="t"/>
                <a:pathLst>
                  <a:path extrusionOk="0" h="3166" w="4207">
                    <a:moveTo>
                      <a:pt x="420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207" y="1803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5496025" y="3449875"/>
                <a:ext cx="83150" cy="96175"/>
              </a:xfrm>
              <a:custGeom>
                <a:rect b="b" l="l" r="r" t="t"/>
                <a:pathLst>
                  <a:path extrusionOk="0" h="3847" w="3326">
                    <a:moveTo>
                      <a:pt x="0" y="1"/>
                    </a:moveTo>
                    <a:lnTo>
                      <a:pt x="0" y="1843"/>
                    </a:lnTo>
                    <a:lnTo>
                      <a:pt x="3325" y="3846"/>
                    </a:lnTo>
                    <a:lnTo>
                      <a:pt x="332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5679300" y="3587075"/>
                <a:ext cx="188300" cy="80150"/>
              </a:xfrm>
              <a:custGeom>
                <a:rect b="b" l="l" r="r" t="t"/>
                <a:pathLst>
                  <a:path extrusionOk="0" h="3206" w="7532">
                    <a:moveTo>
                      <a:pt x="4207" y="1"/>
                    </a:moveTo>
                    <a:lnTo>
                      <a:pt x="1" y="1363"/>
                    </a:lnTo>
                    <a:lnTo>
                      <a:pt x="3366" y="320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5679300" y="3542025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207" y="0"/>
                    </a:moveTo>
                    <a:lnTo>
                      <a:pt x="1" y="1322"/>
                    </a:lnTo>
                    <a:lnTo>
                      <a:pt x="3366" y="3165"/>
                    </a:lnTo>
                    <a:lnTo>
                      <a:pt x="7532" y="18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576342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5679300" y="3575075"/>
                <a:ext cx="84150" cy="92150"/>
              </a:xfrm>
              <a:custGeom>
                <a:rect b="b" l="l" r="r" t="t"/>
                <a:pathLst>
                  <a:path extrusionOk="0" h="3686" w="3366">
                    <a:moveTo>
                      <a:pt x="1" y="0"/>
                    </a:moveTo>
                    <a:lnTo>
                      <a:pt x="1" y="1843"/>
                    </a:lnTo>
                    <a:lnTo>
                      <a:pt x="3366" y="3686"/>
                    </a:lnTo>
                    <a:lnTo>
                      <a:pt x="3366" y="18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5137475" y="3579075"/>
                <a:ext cx="187325" cy="83150"/>
              </a:xfrm>
              <a:custGeom>
                <a:rect b="b" l="l" r="r" t="t"/>
                <a:pathLst>
                  <a:path extrusionOk="0" h="3326" w="7493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5137475" y="3533000"/>
                <a:ext cx="187325" cy="84150"/>
              </a:xfrm>
              <a:custGeom>
                <a:rect b="b" l="l" r="r" t="t"/>
                <a:pathLst>
                  <a:path extrusionOk="0" h="3366" w="7493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5220600" y="3583075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5137475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532075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167" y="1"/>
                    </a:moveTo>
                    <a:lnTo>
                      <a:pt x="1" y="1323"/>
                    </a:lnTo>
                    <a:lnTo>
                      <a:pt x="332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532075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167" y="0"/>
                    </a:moveTo>
                    <a:lnTo>
                      <a:pt x="1" y="1362"/>
                    </a:lnTo>
                    <a:lnTo>
                      <a:pt x="332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5403875" y="3704250"/>
                <a:ext cx="105200" cy="79150"/>
              </a:xfrm>
              <a:custGeom>
                <a:rect b="b" l="l" r="r" t="t"/>
                <a:pathLst>
                  <a:path extrusionOk="0" h="3166" w="4208">
                    <a:moveTo>
                      <a:pt x="420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207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5320750" y="3692250"/>
                <a:ext cx="83150" cy="91150"/>
              </a:xfrm>
              <a:custGeom>
                <a:rect b="b" l="l" r="r" t="t"/>
                <a:pathLst>
                  <a:path extrusionOk="0" h="3646" w="3326">
                    <a:moveTo>
                      <a:pt x="1" y="0"/>
                    </a:moveTo>
                    <a:lnTo>
                      <a:pt x="1" y="1803"/>
                    </a:lnTo>
                    <a:lnTo>
                      <a:pt x="3326" y="3646"/>
                    </a:lnTo>
                    <a:lnTo>
                      <a:pt x="332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4" name="Google Shape;304;p31"/>
          <p:cNvGrpSpPr/>
          <p:nvPr/>
        </p:nvGrpSpPr>
        <p:grpSpPr>
          <a:xfrm>
            <a:off x="7610550" y="4149000"/>
            <a:ext cx="1427950" cy="842300"/>
            <a:chOff x="2754900" y="3416825"/>
            <a:chExt cx="1427950" cy="842300"/>
          </a:xfrm>
        </p:grpSpPr>
        <p:sp>
          <p:nvSpPr>
            <p:cNvPr id="305" name="Google Shape;305;p31"/>
            <p:cNvSpPr/>
            <p:nvPr/>
          </p:nvSpPr>
          <p:spPr>
            <a:xfrm>
              <a:off x="3106225" y="3941625"/>
              <a:ext cx="1076625" cy="31750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" name="Google Shape;306;p31"/>
            <p:cNvGrpSpPr/>
            <p:nvPr/>
          </p:nvGrpSpPr>
          <p:grpSpPr>
            <a:xfrm>
              <a:off x="2754900" y="3416825"/>
              <a:ext cx="1001525" cy="842300"/>
              <a:chOff x="2754900" y="3416825"/>
              <a:chExt cx="1001525" cy="842300"/>
            </a:xfrm>
          </p:grpSpPr>
          <p:sp>
            <p:nvSpPr>
              <p:cNvPr id="307" name="Google Shape;307;p31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rect b="b" l="l" r="r" t="t"/>
                <a:pathLst>
                  <a:path extrusionOk="0" h="25039" w="13501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rect b="b" l="l" r="r" t="t"/>
                <a:pathLst>
                  <a:path extrusionOk="0" h="16506" w="40061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rect b="b" l="l" r="r" t="t"/>
                <a:pathLst>
                  <a:path extrusionOk="0" h="3326" w="7492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rect b="b" l="l" r="r" t="t"/>
                <a:pathLst>
                  <a:path extrusionOk="0" h="3366" w="7492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rect b="b" l="l" r="r" t="t"/>
                <a:pathLst>
                  <a:path extrusionOk="0" h="3166" w="7532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rgbClr val="FFD46D">
            <a:alpha val="11570"/>
          </a:srgbClr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2"/>
          <p:cNvGrpSpPr/>
          <p:nvPr/>
        </p:nvGrpSpPr>
        <p:grpSpPr>
          <a:xfrm>
            <a:off x="262725" y="4103500"/>
            <a:ext cx="1424900" cy="842300"/>
            <a:chOff x="6634300" y="2996800"/>
            <a:chExt cx="1424900" cy="842300"/>
          </a:xfrm>
        </p:grpSpPr>
        <p:sp>
          <p:nvSpPr>
            <p:cNvPr id="328" name="Google Shape;328;p32"/>
            <p:cNvSpPr/>
            <p:nvPr/>
          </p:nvSpPr>
          <p:spPr>
            <a:xfrm>
              <a:off x="6982575" y="3521600"/>
              <a:ext cx="1076625" cy="31750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9" name="Google Shape;329;p32"/>
            <p:cNvGrpSpPr/>
            <p:nvPr/>
          </p:nvGrpSpPr>
          <p:grpSpPr>
            <a:xfrm>
              <a:off x="6634300" y="2996800"/>
              <a:ext cx="1005550" cy="842300"/>
              <a:chOff x="6364325" y="3416825"/>
              <a:chExt cx="1005550" cy="842300"/>
            </a:xfrm>
          </p:grpSpPr>
          <p:sp>
            <p:nvSpPr>
              <p:cNvPr id="330" name="Google Shape;330;p32"/>
              <p:cNvSpPr/>
              <p:nvPr/>
            </p:nvSpPr>
            <p:spPr>
              <a:xfrm>
                <a:off x="6364325" y="3633150"/>
                <a:ext cx="341550" cy="625975"/>
              </a:xfrm>
              <a:custGeom>
                <a:rect b="b" l="l" r="r" t="t"/>
                <a:pathLst>
                  <a:path extrusionOk="0" h="25039" w="13662">
                    <a:moveTo>
                      <a:pt x="1" y="1"/>
                    </a:moveTo>
                    <a:lnTo>
                      <a:pt x="1" y="16866"/>
                    </a:lnTo>
                    <a:lnTo>
                      <a:pt x="13661" y="25038"/>
                    </a:lnTo>
                    <a:lnTo>
                      <a:pt x="1366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670585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60" y="16865"/>
                    </a:lnTo>
                    <a:lnTo>
                      <a:pt x="265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636432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21" y="1"/>
                    </a:moveTo>
                    <a:lnTo>
                      <a:pt x="1" y="8494"/>
                    </a:lnTo>
                    <a:lnTo>
                      <a:pt x="13661" y="16506"/>
                    </a:lnTo>
                    <a:lnTo>
                      <a:pt x="40221" y="8173"/>
                    </a:lnTo>
                    <a:lnTo>
                      <a:pt x="26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685607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207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2" y="20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685607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207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2" y="200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6940200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7" y="180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6856075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7040350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327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2" y="1844"/>
                    </a:lnTo>
                    <a:lnTo>
                      <a:pt x="432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7040350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327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2" y="1803"/>
                    </a:lnTo>
                    <a:lnTo>
                      <a:pt x="4327" y="0"/>
                    </a:lnTo>
                    <a:close/>
                  </a:path>
                </a:pathLst>
              </a:custGeom>
              <a:solidFill>
                <a:srgbClr val="FFD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712347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7040350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6501550" y="357907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0"/>
                    </a:moveTo>
                    <a:lnTo>
                      <a:pt x="0" y="1322"/>
                    </a:lnTo>
                    <a:lnTo>
                      <a:pt x="3365" y="332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501550" y="35330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1"/>
                    </a:moveTo>
                    <a:lnTo>
                      <a:pt x="0" y="1363"/>
                    </a:lnTo>
                    <a:lnTo>
                      <a:pt x="3365" y="336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658567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165"/>
                    </a:lnTo>
                    <a:lnTo>
                      <a:pt x="4166" y="184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6501550" y="3567050"/>
                <a:ext cx="84150" cy="95175"/>
              </a:xfrm>
              <a:custGeom>
                <a:rect b="b" l="l" r="r" t="t"/>
                <a:pathLst>
                  <a:path extrusionOk="0" h="3807" w="3366">
                    <a:moveTo>
                      <a:pt x="0" y="1"/>
                    </a:moveTo>
                    <a:lnTo>
                      <a:pt x="0" y="1803"/>
                    </a:lnTo>
                    <a:lnTo>
                      <a:pt x="3365" y="380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668080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20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668080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20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764925" y="3704250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680800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" name="Google Shape;349;p32"/>
          <p:cNvGrpSpPr/>
          <p:nvPr/>
        </p:nvGrpSpPr>
        <p:grpSpPr>
          <a:xfrm flipH="1">
            <a:off x="7380875" y="2445900"/>
            <a:ext cx="1583692" cy="2499912"/>
            <a:chOff x="6915675" y="2100350"/>
            <a:chExt cx="1583692" cy="2499912"/>
          </a:xfrm>
        </p:grpSpPr>
        <p:grpSp>
          <p:nvGrpSpPr>
            <p:cNvPr id="350" name="Google Shape;350;p32"/>
            <p:cNvGrpSpPr/>
            <p:nvPr/>
          </p:nvGrpSpPr>
          <p:grpSpPr>
            <a:xfrm>
              <a:off x="6915675" y="2521946"/>
              <a:ext cx="1583692" cy="2078317"/>
              <a:chOff x="8046550" y="2525083"/>
              <a:chExt cx="1583692" cy="2078317"/>
            </a:xfrm>
          </p:grpSpPr>
          <p:sp>
            <p:nvSpPr>
              <p:cNvPr id="351" name="Google Shape;351;p32"/>
              <p:cNvSpPr/>
              <p:nvPr/>
            </p:nvSpPr>
            <p:spPr>
              <a:xfrm>
                <a:off x="8413225" y="4308538"/>
                <a:ext cx="1217017" cy="294862"/>
              </a:xfrm>
              <a:custGeom>
                <a:rect b="b" l="l" r="r" t="t"/>
                <a:pathLst>
                  <a:path extrusionOk="0" h="12700" w="43065">
                    <a:moveTo>
                      <a:pt x="11337" y="1"/>
                    </a:moveTo>
                    <a:lnTo>
                      <a:pt x="0" y="12700"/>
                    </a:lnTo>
                    <a:lnTo>
                      <a:pt x="0" y="12700"/>
                    </a:lnTo>
                    <a:lnTo>
                      <a:pt x="38578" y="10536"/>
                    </a:lnTo>
                    <a:lnTo>
                      <a:pt x="43065" y="2164"/>
                    </a:lnTo>
                    <a:lnTo>
                      <a:pt x="11337" y="1"/>
                    </a:lnTo>
                    <a:close/>
                  </a:path>
                </a:pathLst>
              </a:custGeom>
              <a:solidFill>
                <a:srgbClr val="000000">
                  <a:alpha val="7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2" name="Google Shape;352;p32"/>
              <p:cNvGrpSpPr/>
              <p:nvPr/>
            </p:nvGrpSpPr>
            <p:grpSpPr>
              <a:xfrm>
                <a:off x="8046550" y="3761075"/>
                <a:ext cx="1005550" cy="842300"/>
                <a:chOff x="4999275" y="3416825"/>
                <a:chExt cx="1005550" cy="842300"/>
              </a:xfrm>
            </p:grpSpPr>
            <p:sp>
              <p:nvSpPr>
                <p:cNvPr id="353" name="Google Shape;353;p32"/>
                <p:cNvSpPr/>
                <p:nvPr/>
              </p:nvSpPr>
              <p:spPr>
                <a:xfrm>
                  <a:off x="4999275" y="3633150"/>
                  <a:ext cx="342550" cy="625975"/>
                </a:xfrm>
                <a:custGeom>
                  <a:rect b="b" l="l" r="r" t="t"/>
                  <a:pathLst>
                    <a:path extrusionOk="0" h="25039" w="13702">
                      <a:moveTo>
                        <a:pt x="1" y="1"/>
                      </a:moveTo>
                      <a:lnTo>
                        <a:pt x="1" y="16866"/>
                      </a:lnTo>
                      <a:lnTo>
                        <a:pt x="13701" y="25038"/>
                      </a:lnTo>
                      <a:lnTo>
                        <a:pt x="13701" y="801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32"/>
                <p:cNvSpPr/>
                <p:nvPr/>
              </p:nvSpPr>
              <p:spPr>
                <a:xfrm>
                  <a:off x="5341800" y="3625150"/>
                  <a:ext cx="663025" cy="633975"/>
                </a:xfrm>
                <a:custGeom>
                  <a:rect b="b" l="l" r="r" t="t"/>
                  <a:pathLst>
                    <a:path extrusionOk="0" h="25359" w="26521">
                      <a:moveTo>
                        <a:pt x="26520" y="0"/>
                      </a:moveTo>
                      <a:lnTo>
                        <a:pt x="0" y="8333"/>
                      </a:lnTo>
                      <a:lnTo>
                        <a:pt x="0" y="25358"/>
                      </a:lnTo>
                      <a:lnTo>
                        <a:pt x="26520" y="16865"/>
                      </a:lnTo>
                      <a:lnTo>
                        <a:pt x="2652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32"/>
                <p:cNvSpPr/>
                <p:nvPr/>
              </p:nvSpPr>
              <p:spPr>
                <a:xfrm>
                  <a:off x="4999275" y="3420825"/>
                  <a:ext cx="1005550" cy="412650"/>
                </a:xfrm>
                <a:custGeom>
                  <a:rect b="b" l="l" r="r" t="t"/>
                  <a:pathLst>
                    <a:path extrusionOk="0" h="16506" w="40222">
                      <a:moveTo>
                        <a:pt x="26561" y="1"/>
                      </a:moveTo>
                      <a:lnTo>
                        <a:pt x="1" y="8494"/>
                      </a:lnTo>
                      <a:lnTo>
                        <a:pt x="13701" y="16506"/>
                      </a:lnTo>
                      <a:lnTo>
                        <a:pt x="40221" y="8173"/>
                      </a:lnTo>
                      <a:lnTo>
                        <a:pt x="2656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32"/>
                <p:cNvSpPr/>
                <p:nvPr/>
              </p:nvSpPr>
              <p:spPr>
                <a:xfrm>
                  <a:off x="5496025" y="3461900"/>
                  <a:ext cx="188300" cy="84150"/>
                </a:xfrm>
                <a:custGeom>
                  <a:rect b="b" l="l" r="r" t="t"/>
                  <a:pathLst>
                    <a:path extrusionOk="0" h="3366" w="7532">
                      <a:moveTo>
                        <a:pt x="4167" y="0"/>
                      </a:moveTo>
                      <a:lnTo>
                        <a:pt x="0" y="1362"/>
                      </a:lnTo>
                      <a:lnTo>
                        <a:pt x="3325" y="3365"/>
                      </a:lnTo>
                      <a:lnTo>
                        <a:pt x="753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0086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32"/>
                <p:cNvSpPr/>
                <p:nvPr/>
              </p:nvSpPr>
              <p:spPr>
                <a:xfrm>
                  <a:off x="5496025" y="3416825"/>
                  <a:ext cx="188300" cy="83150"/>
                </a:xfrm>
                <a:custGeom>
                  <a:rect b="b" l="l" r="r" t="t"/>
                  <a:pathLst>
                    <a:path extrusionOk="0" h="3326" w="7532">
                      <a:moveTo>
                        <a:pt x="4167" y="1"/>
                      </a:moveTo>
                      <a:lnTo>
                        <a:pt x="0" y="1323"/>
                      </a:lnTo>
                      <a:lnTo>
                        <a:pt x="3325" y="3326"/>
                      </a:lnTo>
                      <a:lnTo>
                        <a:pt x="753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32"/>
                <p:cNvSpPr/>
                <p:nvPr/>
              </p:nvSpPr>
              <p:spPr>
                <a:xfrm>
                  <a:off x="5579150" y="3466900"/>
                  <a:ext cx="105175" cy="79150"/>
                </a:xfrm>
                <a:custGeom>
                  <a:rect b="b" l="l" r="r" t="t"/>
                  <a:pathLst>
                    <a:path extrusionOk="0" h="3166" w="4207">
                      <a:moveTo>
                        <a:pt x="4207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207" y="1803"/>
                      </a:lnTo>
                      <a:lnTo>
                        <a:pt x="42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32"/>
                <p:cNvSpPr/>
                <p:nvPr/>
              </p:nvSpPr>
              <p:spPr>
                <a:xfrm>
                  <a:off x="5496025" y="3449875"/>
                  <a:ext cx="83150" cy="96175"/>
                </a:xfrm>
                <a:custGeom>
                  <a:rect b="b" l="l" r="r" t="t"/>
                  <a:pathLst>
                    <a:path extrusionOk="0" h="3847" w="3326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25" y="3846"/>
                      </a:lnTo>
                      <a:lnTo>
                        <a:pt x="332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32"/>
                <p:cNvSpPr/>
                <p:nvPr/>
              </p:nvSpPr>
              <p:spPr>
                <a:xfrm>
                  <a:off x="5679300" y="3587075"/>
                  <a:ext cx="188300" cy="80150"/>
                </a:xfrm>
                <a:custGeom>
                  <a:rect b="b" l="l" r="r" t="t"/>
                  <a:pathLst>
                    <a:path extrusionOk="0" h="3206" w="7532">
                      <a:moveTo>
                        <a:pt x="4207" y="1"/>
                      </a:moveTo>
                      <a:lnTo>
                        <a:pt x="1" y="1363"/>
                      </a:lnTo>
                      <a:lnTo>
                        <a:pt x="3366" y="3206"/>
                      </a:lnTo>
                      <a:lnTo>
                        <a:pt x="7532" y="1844"/>
                      </a:lnTo>
                      <a:lnTo>
                        <a:pt x="4207" y="1"/>
                      </a:lnTo>
                      <a:close/>
                    </a:path>
                  </a:pathLst>
                </a:custGeom>
                <a:solidFill>
                  <a:srgbClr val="0086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32"/>
                <p:cNvSpPr/>
                <p:nvPr/>
              </p:nvSpPr>
              <p:spPr>
                <a:xfrm>
                  <a:off x="5679300" y="3542025"/>
                  <a:ext cx="188300" cy="79125"/>
                </a:xfrm>
                <a:custGeom>
                  <a:rect b="b" l="l" r="r" t="t"/>
                  <a:pathLst>
                    <a:path extrusionOk="0" h="3165" w="7532">
                      <a:moveTo>
                        <a:pt x="4207" y="0"/>
                      </a:moveTo>
                      <a:lnTo>
                        <a:pt x="1" y="1322"/>
                      </a:lnTo>
                      <a:lnTo>
                        <a:pt x="3366" y="3165"/>
                      </a:lnTo>
                      <a:lnTo>
                        <a:pt x="7532" y="1803"/>
                      </a:lnTo>
                      <a:lnTo>
                        <a:pt x="420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32"/>
                <p:cNvSpPr/>
                <p:nvPr/>
              </p:nvSpPr>
              <p:spPr>
                <a:xfrm>
                  <a:off x="5763425" y="3587075"/>
                  <a:ext cx="104175" cy="80150"/>
                </a:xfrm>
                <a:custGeom>
                  <a:rect b="b" l="l" r="r" t="t"/>
                  <a:pathLst>
                    <a:path extrusionOk="0" h="3206" w="4167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20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32"/>
                <p:cNvSpPr/>
                <p:nvPr/>
              </p:nvSpPr>
              <p:spPr>
                <a:xfrm>
                  <a:off x="5679300" y="3575075"/>
                  <a:ext cx="84150" cy="92150"/>
                </a:xfrm>
                <a:custGeom>
                  <a:rect b="b" l="l" r="r" t="t"/>
                  <a:pathLst>
                    <a:path extrusionOk="0" h="3686" w="3366">
                      <a:moveTo>
                        <a:pt x="1" y="0"/>
                      </a:moveTo>
                      <a:lnTo>
                        <a:pt x="1" y="1843"/>
                      </a:lnTo>
                      <a:lnTo>
                        <a:pt x="3366" y="3686"/>
                      </a:lnTo>
                      <a:lnTo>
                        <a:pt x="3366" y="18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2"/>
                <p:cNvSpPr/>
                <p:nvPr/>
              </p:nvSpPr>
              <p:spPr>
                <a:xfrm>
                  <a:off x="5137475" y="3579075"/>
                  <a:ext cx="187325" cy="83150"/>
                </a:xfrm>
                <a:custGeom>
                  <a:rect b="b" l="l" r="r" t="t"/>
                  <a:pathLst>
                    <a:path extrusionOk="0" h="3326" w="7493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0086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32"/>
                <p:cNvSpPr/>
                <p:nvPr/>
              </p:nvSpPr>
              <p:spPr>
                <a:xfrm>
                  <a:off x="5137475" y="3533000"/>
                  <a:ext cx="187325" cy="84150"/>
                </a:xfrm>
                <a:custGeom>
                  <a:rect b="b" l="l" r="r" t="t"/>
                  <a:pathLst>
                    <a:path extrusionOk="0" h="3366" w="7493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32"/>
                <p:cNvSpPr/>
                <p:nvPr/>
              </p:nvSpPr>
              <p:spPr>
                <a:xfrm>
                  <a:off x="5220600" y="3583075"/>
                  <a:ext cx="104200" cy="79150"/>
                </a:xfrm>
                <a:custGeom>
                  <a:rect b="b" l="l" r="r" t="t"/>
                  <a:pathLst>
                    <a:path extrusionOk="0" h="3166" w="4168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32"/>
                <p:cNvSpPr/>
                <p:nvPr/>
              </p:nvSpPr>
              <p:spPr>
                <a:xfrm>
                  <a:off x="5137475" y="3567050"/>
                  <a:ext cx="83150" cy="95175"/>
                </a:xfrm>
                <a:custGeom>
                  <a:rect b="b" l="l" r="r" t="t"/>
                  <a:pathLst>
                    <a:path extrusionOk="0" h="3807" w="3326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32"/>
                <p:cNvSpPr/>
                <p:nvPr/>
              </p:nvSpPr>
              <p:spPr>
                <a:xfrm>
                  <a:off x="5320750" y="3704250"/>
                  <a:ext cx="188325" cy="79150"/>
                </a:xfrm>
                <a:custGeom>
                  <a:rect b="b" l="l" r="r" t="t"/>
                  <a:pathLst>
                    <a:path extrusionOk="0" h="3166" w="7533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2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0086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32"/>
                <p:cNvSpPr/>
                <p:nvPr/>
              </p:nvSpPr>
              <p:spPr>
                <a:xfrm>
                  <a:off x="5320750" y="3658200"/>
                  <a:ext cx="188325" cy="79125"/>
                </a:xfrm>
                <a:custGeom>
                  <a:rect b="b" l="l" r="r" t="t"/>
                  <a:pathLst>
                    <a:path extrusionOk="0" h="3165" w="7533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2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32"/>
                <p:cNvSpPr/>
                <p:nvPr/>
              </p:nvSpPr>
              <p:spPr>
                <a:xfrm>
                  <a:off x="5403875" y="3704250"/>
                  <a:ext cx="105200" cy="79150"/>
                </a:xfrm>
                <a:custGeom>
                  <a:rect b="b" l="l" r="r" t="t"/>
                  <a:pathLst>
                    <a:path extrusionOk="0" h="3166" w="4208">
                      <a:moveTo>
                        <a:pt x="420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207" y="1844"/>
                      </a:lnTo>
                      <a:lnTo>
                        <a:pt x="42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32"/>
                <p:cNvSpPr/>
                <p:nvPr/>
              </p:nvSpPr>
              <p:spPr>
                <a:xfrm>
                  <a:off x="5320750" y="3692250"/>
                  <a:ext cx="83150" cy="91150"/>
                </a:xfrm>
                <a:custGeom>
                  <a:rect b="b" l="l" r="r" t="t"/>
                  <a:pathLst>
                    <a:path extrusionOk="0" h="3646" w="3326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26" y="3646"/>
                      </a:lnTo>
                      <a:lnTo>
                        <a:pt x="332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2" name="Google Shape;372;p32"/>
              <p:cNvGrpSpPr/>
              <p:nvPr/>
            </p:nvGrpSpPr>
            <p:grpSpPr>
              <a:xfrm>
                <a:off x="8046550" y="3341050"/>
                <a:ext cx="1005550" cy="842300"/>
                <a:chOff x="6364325" y="3416825"/>
                <a:chExt cx="1005550" cy="842300"/>
              </a:xfrm>
            </p:grpSpPr>
            <p:sp>
              <p:nvSpPr>
                <p:cNvPr id="373" name="Google Shape;373;p32"/>
                <p:cNvSpPr/>
                <p:nvPr/>
              </p:nvSpPr>
              <p:spPr>
                <a:xfrm>
                  <a:off x="6364325" y="3633150"/>
                  <a:ext cx="341550" cy="625975"/>
                </a:xfrm>
                <a:custGeom>
                  <a:rect b="b" l="l" r="r" t="t"/>
                  <a:pathLst>
                    <a:path extrusionOk="0" h="25039" w="13662">
                      <a:moveTo>
                        <a:pt x="1" y="1"/>
                      </a:moveTo>
                      <a:lnTo>
                        <a:pt x="1" y="16866"/>
                      </a:lnTo>
                      <a:lnTo>
                        <a:pt x="13661" y="25038"/>
                      </a:lnTo>
                      <a:lnTo>
                        <a:pt x="13661" y="801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32"/>
                <p:cNvSpPr/>
                <p:nvPr/>
              </p:nvSpPr>
              <p:spPr>
                <a:xfrm>
                  <a:off x="6705850" y="3625150"/>
                  <a:ext cx="664025" cy="633975"/>
                </a:xfrm>
                <a:custGeom>
                  <a:rect b="b" l="l" r="r" t="t"/>
                  <a:pathLst>
                    <a:path extrusionOk="0" h="25359" w="26561">
                      <a:moveTo>
                        <a:pt x="26560" y="0"/>
                      </a:moveTo>
                      <a:lnTo>
                        <a:pt x="0" y="8333"/>
                      </a:lnTo>
                      <a:lnTo>
                        <a:pt x="0" y="25358"/>
                      </a:lnTo>
                      <a:lnTo>
                        <a:pt x="26560" y="16865"/>
                      </a:lnTo>
                      <a:lnTo>
                        <a:pt x="265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32"/>
                <p:cNvSpPr/>
                <p:nvPr/>
              </p:nvSpPr>
              <p:spPr>
                <a:xfrm>
                  <a:off x="6364325" y="3420825"/>
                  <a:ext cx="1005550" cy="412650"/>
                </a:xfrm>
                <a:custGeom>
                  <a:rect b="b" l="l" r="r" t="t"/>
                  <a:pathLst>
                    <a:path extrusionOk="0" h="16506" w="40222">
                      <a:moveTo>
                        <a:pt x="26521" y="1"/>
                      </a:moveTo>
                      <a:lnTo>
                        <a:pt x="1" y="8494"/>
                      </a:lnTo>
                      <a:lnTo>
                        <a:pt x="13661" y="16506"/>
                      </a:lnTo>
                      <a:lnTo>
                        <a:pt x="40221" y="8173"/>
                      </a:lnTo>
                      <a:lnTo>
                        <a:pt x="265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32"/>
                <p:cNvSpPr/>
                <p:nvPr/>
              </p:nvSpPr>
              <p:spPr>
                <a:xfrm>
                  <a:off x="6856075" y="3461900"/>
                  <a:ext cx="188300" cy="84150"/>
                </a:xfrm>
                <a:custGeom>
                  <a:rect b="b" l="l" r="r" t="t"/>
                  <a:pathLst>
                    <a:path extrusionOk="0" h="3366" w="7532">
                      <a:moveTo>
                        <a:pt x="4207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2" y="2003"/>
                      </a:lnTo>
                      <a:lnTo>
                        <a:pt x="4207" y="0"/>
                      </a:lnTo>
                      <a:close/>
                    </a:path>
                  </a:pathLst>
                </a:custGeom>
                <a:solidFill>
                  <a:srgbClr val="E09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32"/>
                <p:cNvSpPr/>
                <p:nvPr/>
              </p:nvSpPr>
              <p:spPr>
                <a:xfrm>
                  <a:off x="6856075" y="3416825"/>
                  <a:ext cx="188300" cy="83150"/>
                </a:xfrm>
                <a:custGeom>
                  <a:rect b="b" l="l" r="r" t="t"/>
                  <a:pathLst>
                    <a:path extrusionOk="0" h="3326" w="7532">
                      <a:moveTo>
                        <a:pt x="4207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2" y="2004"/>
                      </a:lnTo>
                      <a:lnTo>
                        <a:pt x="42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32"/>
                <p:cNvSpPr/>
                <p:nvPr/>
              </p:nvSpPr>
              <p:spPr>
                <a:xfrm>
                  <a:off x="6940200" y="346690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7" y="180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32"/>
                <p:cNvSpPr/>
                <p:nvPr/>
              </p:nvSpPr>
              <p:spPr>
                <a:xfrm>
                  <a:off x="6856075" y="3449875"/>
                  <a:ext cx="84150" cy="96175"/>
                </a:xfrm>
                <a:custGeom>
                  <a:rect b="b" l="l" r="r" t="t"/>
                  <a:pathLst>
                    <a:path extrusionOk="0" h="3847" w="3366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32"/>
                <p:cNvSpPr/>
                <p:nvPr/>
              </p:nvSpPr>
              <p:spPr>
                <a:xfrm>
                  <a:off x="7040350" y="3587075"/>
                  <a:ext cx="187300" cy="80150"/>
                </a:xfrm>
                <a:custGeom>
                  <a:rect b="b" l="l" r="r" t="t"/>
                  <a:pathLst>
                    <a:path extrusionOk="0" h="3206" w="7492">
                      <a:moveTo>
                        <a:pt x="4327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2" y="1844"/>
                      </a:lnTo>
                      <a:lnTo>
                        <a:pt x="4327" y="1"/>
                      </a:lnTo>
                      <a:close/>
                    </a:path>
                  </a:pathLst>
                </a:custGeom>
                <a:solidFill>
                  <a:srgbClr val="E09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32"/>
                <p:cNvSpPr/>
                <p:nvPr/>
              </p:nvSpPr>
              <p:spPr>
                <a:xfrm>
                  <a:off x="7040350" y="3542025"/>
                  <a:ext cx="187300" cy="79125"/>
                </a:xfrm>
                <a:custGeom>
                  <a:rect b="b" l="l" r="r" t="t"/>
                  <a:pathLst>
                    <a:path extrusionOk="0" h="3165" w="7492">
                      <a:moveTo>
                        <a:pt x="4327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2" y="1803"/>
                      </a:lnTo>
                      <a:lnTo>
                        <a:pt x="4327" y="0"/>
                      </a:lnTo>
                      <a:close/>
                    </a:path>
                  </a:pathLst>
                </a:custGeom>
                <a:solidFill>
                  <a:srgbClr val="FFD46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32"/>
                <p:cNvSpPr/>
                <p:nvPr/>
              </p:nvSpPr>
              <p:spPr>
                <a:xfrm>
                  <a:off x="7123475" y="3587075"/>
                  <a:ext cx="104175" cy="80150"/>
                </a:xfrm>
                <a:custGeom>
                  <a:rect b="b" l="l" r="r" t="t"/>
                  <a:pathLst>
                    <a:path extrusionOk="0" h="3206" w="4167">
                      <a:moveTo>
                        <a:pt x="4167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2"/>
                <p:cNvSpPr/>
                <p:nvPr/>
              </p:nvSpPr>
              <p:spPr>
                <a:xfrm>
                  <a:off x="7040350" y="3575075"/>
                  <a:ext cx="83150" cy="92150"/>
                </a:xfrm>
                <a:custGeom>
                  <a:rect b="b" l="l" r="r" t="t"/>
                  <a:pathLst>
                    <a:path extrusionOk="0" h="3686" w="3326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32"/>
                <p:cNvSpPr/>
                <p:nvPr/>
              </p:nvSpPr>
              <p:spPr>
                <a:xfrm>
                  <a:off x="6501550" y="3579075"/>
                  <a:ext cx="188300" cy="83150"/>
                </a:xfrm>
                <a:custGeom>
                  <a:rect b="b" l="l" r="r" t="t"/>
                  <a:pathLst>
                    <a:path extrusionOk="0" h="3326" w="7532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65" y="332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E09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32"/>
                <p:cNvSpPr/>
                <p:nvPr/>
              </p:nvSpPr>
              <p:spPr>
                <a:xfrm>
                  <a:off x="6501550" y="3533000"/>
                  <a:ext cx="188300" cy="84150"/>
                </a:xfrm>
                <a:custGeom>
                  <a:rect b="b" l="l" r="r" t="t"/>
                  <a:pathLst>
                    <a:path extrusionOk="0" h="3366" w="7532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65" y="336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32"/>
                <p:cNvSpPr/>
                <p:nvPr/>
              </p:nvSpPr>
              <p:spPr>
                <a:xfrm>
                  <a:off x="6585675" y="3583075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165"/>
                      </a:lnTo>
                      <a:lnTo>
                        <a:pt x="4166" y="184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32"/>
                <p:cNvSpPr/>
                <p:nvPr/>
              </p:nvSpPr>
              <p:spPr>
                <a:xfrm>
                  <a:off x="6501550" y="3567050"/>
                  <a:ext cx="84150" cy="95175"/>
                </a:xfrm>
                <a:custGeom>
                  <a:rect b="b" l="l" r="r" t="t"/>
                  <a:pathLst>
                    <a:path extrusionOk="0" h="3807" w="3366">
                      <a:moveTo>
                        <a:pt x="0" y="1"/>
                      </a:moveTo>
                      <a:lnTo>
                        <a:pt x="0" y="1803"/>
                      </a:lnTo>
                      <a:lnTo>
                        <a:pt x="3365" y="380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32"/>
                <p:cNvSpPr/>
                <p:nvPr/>
              </p:nvSpPr>
              <p:spPr>
                <a:xfrm>
                  <a:off x="6680800" y="3704250"/>
                  <a:ext cx="188325" cy="79150"/>
                </a:xfrm>
                <a:custGeom>
                  <a:rect b="b" l="l" r="r" t="t"/>
                  <a:pathLst>
                    <a:path extrusionOk="0" h="3166" w="7533">
                      <a:moveTo>
                        <a:pt x="420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207" y="1"/>
                      </a:lnTo>
                      <a:close/>
                    </a:path>
                  </a:pathLst>
                </a:custGeom>
                <a:solidFill>
                  <a:srgbClr val="E09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32"/>
                <p:cNvSpPr/>
                <p:nvPr/>
              </p:nvSpPr>
              <p:spPr>
                <a:xfrm>
                  <a:off x="6680800" y="3658200"/>
                  <a:ext cx="188325" cy="79125"/>
                </a:xfrm>
                <a:custGeom>
                  <a:rect b="b" l="l" r="r" t="t"/>
                  <a:pathLst>
                    <a:path extrusionOk="0" h="3165" w="7533">
                      <a:moveTo>
                        <a:pt x="420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2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32"/>
                <p:cNvSpPr/>
                <p:nvPr/>
              </p:nvSpPr>
              <p:spPr>
                <a:xfrm>
                  <a:off x="6764925" y="3704250"/>
                  <a:ext cx="104200" cy="79150"/>
                </a:xfrm>
                <a:custGeom>
                  <a:rect b="b" l="l" r="r" t="t"/>
                  <a:pathLst>
                    <a:path extrusionOk="0" h="3166" w="4168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2"/>
                <p:cNvSpPr/>
                <p:nvPr/>
              </p:nvSpPr>
              <p:spPr>
                <a:xfrm>
                  <a:off x="6680800" y="3692250"/>
                  <a:ext cx="84150" cy="91150"/>
                </a:xfrm>
                <a:custGeom>
                  <a:rect b="b" l="l" r="r" t="t"/>
                  <a:pathLst>
                    <a:path extrusionOk="0" h="3646" w="3366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2" name="Google Shape;392;p32"/>
              <p:cNvGrpSpPr/>
              <p:nvPr/>
            </p:nvGrpSpPr>
            <p:grpSpPr>
              <a:xfrm>
                <a:off x="8050348" y="2922858"/>
                <a:ext cx="1001525" cy="842300"/>
                <a:chOff x="2754900" y="3416825"/>
                <a:chExt cx="1001525" cy="842300"/>
              </a:xfrm>
            </p:grpSpPr>
            <p:sp>
              <p:nvSpPr>
                <p:cNvPr id="393" name="Google Shape;393;p32"/>
                <p:cNvSpPr/>
                <p:nvPr/>
              </p:nvSpPr>
              <p:spPr>
                <a:xfrm>
                  <a:off x="2754900" y="3633150"/>
                  <a:ext cx="337525" cy="625975"/>
                </a:xfrm>
                <a:custGeom>
                  <a:rect b="b" l="l" r="r" t="t"/>
                  <a:pathLst>
                    <a:path extrusionOk="0" h="25039" w="13501">
                      <a:moveTo>
                        <a:pt x="0" y="1"/>
                      </a:moveTo>
                      <a:lnTo>
                        <a:pt x="0" y="16866"/>
                      </a:lnTo>
                      <a:lnTo>
                        <a:pt x="13501" y="25038"/>
                      </a:lnTo>
                      <a:lnTo>
                        <a:pt x="13501" y="80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32"/>
                <p:cNvSpPr/>
                <p:nvPr/>
              </p:nvSpPr>
              <p:spPr>
                <a:xfrm>
                  <a:off x="3092400" y="3625150"/>
                  <a:ext cx="664025" cy="633975"/>
                </a:xfrm>
                <a:custGeom>
                  <a:rect b="b" l="l" r="r" t="t"/>
                  <a:pathLst>
                    <a:path extrusionOk="0" h="25359" w="26561">
                      <a:moveTo>
                        <a:pt x="26561" y="0"/>
                      </a:moveTo>
                      <a:lnTo>
                        <a:pt x="1" y="8333"/>
                      </a:lnTo>
                      <a:lnTo>
                        <a:pt x="1" y="25358"/>
                      </a:lnTo>
                      <a:lnTo>
                        <a:pt x="26561" y="16865"/>
                      </a:lnTo>
                      <a:lnTo>
                        <a:pt x="26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32"/>
                <p:cNvSpPr/>
                <p:nvPr/>
              </p:nvSpPr>
              <p:spPr>
                <a:xfrm>
                  <a:off x="2754900" y="3420825"/>
                  <a:ext cx="1001525" cy="412650"/>
                </a:xfrm>
                <a:custGeom>
                  <a:rect b="b" l="l" r="r" t="t"/>
                  <a:pathLst>
                    <a:path extrusionOk="0" h="16506" w="40061">
                      <a:moveTo>
                        <a:pt x="26520" y="1"/>
                      </a:moveTo>
                      <a:lnTo>
                        <a:pt x="0" y="8494"/>
                      </a:lnTo>
                      <a:lnTo>
                        <a:pt x="13501" y="16506"/>
                      </a:lnTo>
                      <a:lnTo>
                        <a:pt x="40061" y="8173"/>
                      </a:lnTo>
                      <a:lnTo>
                        <a:pt x="265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32"/>
                <p:cNvSpPr/>
                <p:nvPr/>
              </p:nvSpPr>
              <p:spPr>
                <a:xfrm>
                  <a:off x="3246650" y="3461900"/>
                  <a:ext cx="188300" cy="84150"/>
                </a:xfrm>
                <a:custGeom>
                  <a:rect b="b" l="l" r="r" t="t"/>
                  <a:pathLst>
                    <a:path extrusionOk="0" h="3366" w="7532">
                      <a:moveTo>
                        <a:pt x="4166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32"/>
                <p:cNvSpPr/>
                <p:nvPr/>
              </p:nvSpPr>
              <p:spPr>
                <a:xfrm>
                  <a:off x="3246650" y="3416825"/>
                  <a:ext cx="188300" cy="83150"/>
                </a:xfrm>
                <a:custGeom>
                  <a:rect b="b" l="l" r="r" t="t"/>
                  <a:pathLst>
                    <a:path extrusionOk="0" h="3326" w="7532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32"/>
                <p:cNvSpPr/>
                <p:nvPr/>
              </p:nvSpPr>
              <p:spPr>
                <a:xfrm>
                  <a:off x="3330775" y="346690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6" y="180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32"/>
                <p:cNvSpPr/>
                <p:nvPr/>
              </p:nvSpPr>
              <p:spPr>
                <a:xfrm>
                  <a:off x="3246650" y="3449875"/>
                  <a:ext cx="84150" cy="96175"/>
                </a:xfrm>
                <a:custGeom>
                  <a:rect b="b" l="l" r="r" t="t"/>
                  <a:pathLst>
                    <a:path extrusionOk="0" h="3847" w="3366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32"/>
                <p:cNvSpPr/>
                <p:nvPr/>
              </p:nvSpPr>
              <p:spPr>
                <a:xfrm>
                  <a:off x="3430925" y="3587075"/>
                  <a:ext cx="187300" cy="80150"/>
                </a:xfrm>
                <a:custGeom>
                  <a:rect b="b" l="l" r="r" t="t"/>
                  <a:pathLst>
                    <a:path extrusionOk="0" h="3206" w="7492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1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32"/>
                <p:cNvSpPr/>
                <p:nvPr/>
              </p:nvSpPr>
              <p:spPr>
                <a:xfrm>
                  <a:off x="3430925" y="3542025"/>
                  <a:ext cx="187300" cy="79125"/>
                </a:xfrm>
                <a:custGeom>
                  <a:rect b="b" l="l" r="r" t="t"/>
                  <a:pathLst>
                    <a:path extrusionOk="0" h="3165" w="7492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1" y="18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32"/>
                <p:cNvSpPr/>
                <p:nvPr/>
              </p:nvSpPr>
              <p:spPr>
                <a:xfrm>
                  <a:off x="3514050" y="3587075"/>
                  <a:ext cx="104175" cy="80150"/>
                </a:xfrm>
                <a:custGeom>
                  <a:rect b="b" l="l" r="r" t="t"/>
                  <a:pathLst>
                    <a:path extrusionOk="0" h="3206" w="4167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6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32"/>
                <p:cNvSpPr/>
                <p:nvPr/>
              </p:nvSpPr>
              <p:spPr>
                <a:xfrm>
                  <a:off x="3430925" y="3575075"/>
                  <a:ext cx="83150" cy="92150"/>
                </a:xfrm>
                <a:custGeom>
                  <a:rect b="b" l="l" r="r" t="t"/>
                  <a:pathLst>
                    <a:path extrusionOk="0" h="3686" w="3326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32"/>
                <p:cNvSpPr/>
                <p:nvPr/>
              </p:nvSpPr>
              <p:spPr>
                <a:xfrm>
                  <a:off x="2888100" y="3579075"/>
                  <a:ext cx="187300" cy="83150"/>
                </a:xfrm>
                <a:custGeom>
                  <a:rect b="b" l="l" r="r" t="t"/>
                  <a:pathLst>
                    <a:path extrusionOk="0" h="3326" w="7492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32"/>
                <p:cNvSpPr/>
                <p:nvPr/>
              </p:nvSpPr>
              <p:spPr>
                <a:xfrm>
                  <a:off x="2888100" y="3533000"/>
                  <a:ext cx="187300" cy="84150"/>
                </a:xfrm>
                <a:custGeom>
                  <a:rect b="b" l="l" r="r" t="t"/>
                  <a:pathLst>
                    <a:path extrusionOk="0" h="3366" w="7492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32"/>
                <p:cNvSpPr/>
                <p:nvPr/>
              </p:nvSpPr>
              <p:spPr>
                <a:xfrm>
                  <a:off x="2971225" y="3583075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32"/>
                <p:cNvSpPr/>
                <p:nvPr/>
              </p:nvSpPr>
              <p:spPr>
                <a:xfrm>
                  <a:off x="2888100" y="3567050"/>
                  <a:ext cx="83150" cy="95175"/>
                </a:xfrm>
                <a:custGeom>
                  <a:rect b="b" l="l" r="r" t="t"/>
                  <a:pathLst>
                    <a:path extrusionOk="0" h="3807" w="3326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32"/>
                <p:cNvSpPr/>
                <p:nvPr/>
              </p:nvSpPr>
              <p:spPr>
                <a:xfrm>
                  <a:off x="3071375" y="3704250"/>
                  <a:ext cx="188300" cy="79150"/>
                </a:xfrm>
                <a:custGeom>
                  <a:rect b="b" l="l" r="r" t="t"/>
                  <a:pathLst>
                    <a:path extrusionOk="0" h="3166" w="7532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3071375" y="3658200"/>
                  <a:ext cx="188300" cy="79125"/>
                </a:xfrm>
                <a:custGeom>
                  <a:rect b="b" l="l" r="r" t="t"/>
                  <a:pathLst>
                    <a:path extrusionOk="0" h="3165" w="7532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3155500" y="370425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3071375" y="3692250"/>
                  <a:ext cx="84150" cy="91150"/>
                </a:xfrm>
                <a:custGeom>
                  <a:rect b="b" l="l" r="r" t="t"/>
                  <a:pathLst>
                    <a:path extrusionOk="0" h="3646" w="3366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2" name="Google Shape;412;p32"/>
              <p:cNvGrpSpPr/>
              <p:nvPr/>
            </p:nvGrpSpPr>
            <p:grpSpPr>
              <a:xfrm>
                <a:off x="8050877" y="2525083"/>
                <a:ext cx="1001525" cy="842300"/>
                <a:chOff x="2754900" y="3416825"/>
                <a:chExt cx="1001525" cy="842300"/>
              </a:xfrm>
            </p:grpSpPr>
            <p:sp>
              <p:nvSpPr>
                <p:cNvPr id="413" name="Google Shape;413;p32"/>
                <p:cNvSpPr/>
                <p:nvPr/>
              </p:nvSpPr>
              <p:spPr>
                <a:xfrm>
                  <a:off x="2754900" y="3633150"/>
                  <a:ext cx="337525" cy="625975"/>
                </a:xfrm>
                <a:custGeom>
                  <a:rect b="b" l="l" r="r" t="t"/>
                  <a:pathLst>
                    <a:path extrusionOk="0" h="25039" w="13501">
                      <a:moveTo>
                        <a:pt x="0" y="1"/>
                      </a:moveTo>
                      <a:lnTo>
                        <a:pt x="0" y="16866"/>
                      </a:lnTo>
                      <a:lnTo>
                        <a:pt x="13501" y="25038"/>
                      </a:lnTo>
                      <a:lnTo>
                        <a:pt x="13501" y="80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32"/>
                <p:cNvSpPr/>
                <p:nvPr/>
              </p:nvSpPr>
              <p:spPr>
                <a:xfrm>
                  <a:off x="3092400" y="3625150"/>
                  <a:ext cx="664025" cy="633975"/>
                </a:xfrm>
                <a:custGeom>
                  <a:rect b="b" l="l" r="r" t="t"/>
                  <a:pathLst>
                    <a:path extrusionOk="0" h="25359" w="26561">
                      <a:moveTo>
                        <a:pt x="26561" y="0"/>
                      </a:moveTo>
                      <a:lnTo>
                        <a:pt x="1" y="8333"/>
                      </a:lnTo>
                      <a:lnTo>
                        <a:pt x="1" y="25358"/>
                      </a:lnTo>
                      <a:lnTo>
                        <a:pt x="26561" y="16865"/>
                      </a:lnTo>
                      <a:lnTo>
                        <a:pt x="26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32"/>
                <p:cNvSpPr/>
                <p:nvPr/>
              </p:nvSpPr>
              <p:spPr>
                <a:xfrm>
                  <a:off x="2754900" y="3420825"/>
                  <a:ext cx="1001525" cy="412650"/>
                </a:xfrm>
                <a:custGeom>
                  <a:rect b="b" l="l" r="r" t="t"/>
                  <a:pathLst>
                    <a:path extrusionOk="0" h="16506" w="40061">
                      <a:moveTo>
                        <a:pt x="26520" y="1"/>
                      </a:moveTo>
                      <a:lnTo>
                        <a:pt x="0" y="8494"/>
                      </a:lnTo>
                      <a:lnTo>
                        <a:pt x="13501" y="16506"/>
                      </a:lnTo>
                      <a:lnTo>
                        <a:pt x="40061" y="8173"/>
                      </a:lnTo>
                      <a:lnTo>
                        <a:pt x="265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32"/>
                <p:cNvSpPr/>
                <p:nvPr/>
              </p:nvSpPr>
              <p:spPr>
                <a:xfrm>
                  <a:off x="3246650" y="3461900"/>
                  <a:ext cx="188300" cy="84150"/>
                </a:xfrm>
                <a:custGeom>
                  <a:rect b="b" l="l" r="r" t="t"/>
                  <a:pathLst>
                    <a:path extrusionOk="0" h="3366" w="7532">
                      <a:moveTo>
                        <a:pt x="4166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32"/>
                <p:cNvSpPr/>
                <p:nvPr/>
              </p:nvSpPr>
              <p:spPr>
                <a:xfrm>
                  <a:off x="3246650" y="3416825"/>
                  <a:ext cx="188300" cy="83150"/>
                </a:xfrm>
                <a:custGeom>
                  <a:rect b="b" l="l" r="r" t="t"/>
                  <a:pathLst>
                    <a:path extrusionOk="0" h="3326" w="7532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32"/>
                <p:cNvSpPr/>
                <p:nvPr/>
              </p:nvSpPr>
              <p:spPr>
                <a:xfrm>
                  <a:off x="3330775" y="346690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6" y="180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32"/>
                <p:cNvSpPr/>
                <p:nvPr/>
              </p:nvSpPr>
              <p:spPr>
                <a:xfrm>
                  <a:off x="3246650" y="3449875"/>
                  <a:ext cx="84150" cy="96175"/>
                </a:xfrm>
                <a:custGeom>
                  <a:rect b="b" l="l" r="r" t="t"/>
                  <a:pathLst>
                    <a:path extrusionOk="0" h="3847" w="3366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32"/>
                <p:cNvSpPr/>
                <p:nvPr/>
              </p:nvSpPr>
              <p:spPr>
                <a:xfrm>
                  <a:off x="3430925" y="3587075"/>
                  <a:ext cx="187300" cy="80150"/>
                </a:xfrm>
                <a:custGeom>
                  <a:rect b="b" l="l" r="r" t="t"/>
                  <a:pathLst>
                    <a:path extrusionOk="0" h="3206" w="7492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1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2"/>
                <p:cNvSpPr/>
                <p:nvPr/>
              </p:nvSpPr>
              <p:spPr>
                <a:xfrm>
                  <a:off x="3430925" y="3542025"/>
                  <a:ext cx="187300" cy="79125"/>
                </a:xfrm>
                <a:custGeom>
                  <a:rect b="b" l="l" r="r" t="t"/>
                  <a:pathLst>
                    <a:path extrusionOk="0" h="3165" w="7492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1" y="18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2"/>
                <p:cNvSpPr/>
                <p:nvPr/>
              </p:nvSpPr>
              <p:spPr>
                <a:xfrm>
                  <a:off x="3514050" y="3587075"/>
                  <a:ext cx="104175" cy="80150"/>
                </a:xfrm>
                <a:custGeom>
                  <a:rect b="b" l="l" r="r" t="t"/>
                  <a:pathLst>
                    <a:path extrusionOk="0" h="3206" w="4167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6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2"/>
                <p:cNvSpPr/>
                <p:nvPr/>
              </p:nvSpPr>
              <p:spPr>
                <a:xfrm>
                  <a:off x="3430925" y="3575075"/>
                  <a:ext cx="83150" cy="92150"/>
                </a:xfrm>
                <a:custGeom>
                  <a:rect b="b" l="l" r="r" t="t"/>
                  <a:pathLst>
                    <a:path extrusionOk="0" h="3686" w="3326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2888100" y="3579075"/>
                  <a:ext cx="187300" cy="83150"/>
                </a:xfrm>
                <a:custGeom>
                  <a:rect b="b" l="l" r="r" t="t"/>
                  <a:pathLst>
                    <a:path extrusionOk="0" h="3326" w="7492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2888100" y="3533000"/>
                  <a:ext cx="187300" cy="84150"/>
                </a:xfrm>
                <a:custGeom>
                  <a:rect b="b" l="l" r="r" t="t"/>
                  <a:pathLst>
                    <a:path extrusionOk="0" h="3366" w="7492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2971225" y="3583075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2888100" y="3567050"/>
                  <a:ext cx="83150" cy="95175"/>
                </a:xfrm>
                <a:custGeom>
                  <a:rect b="b" l="l" r="r" t="t"/>
                  <a:pathLst>
                    <a:path extrusionOk="0" h="3807" w="3326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3071375" y="3704250"/>
                  <a:ext cx="188300" cy="79150"/>
                </a:xfrm>
                <a:custGeom>
                  <a:rect b="b" l="l" r="r" t="t"/>
                  <a:pathLst>
                    <a:path extrusionOk="0" h="3166" w="7532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3071375" y="3658200"/>
                  <a:ext cx="188300" cy="79125"/>
                </a:xfrm>
                <a:custGeom>
                  <a:rect b="b" l="l" r="r" t="t"/>
                  <a:pathLst>
                    <a:path extrusionOk="0" h="3165" w="7532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3155500" y="370425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3071375" y="3692250"/>
                  <a:ext cx="84150" cy="91150"/>
                </a:xfrm>
                <a:custGeom>
                  <a:rect b="b" l="l" r="r" t="t"/>
                  <a:pathLst>
                    <a:path extrusionOk="0" h="3646" w="3366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2" name="Google Shape;432;p32"/>
            <p:cNvGrpSpPr/>
            <p:nvPr/>
          </p:nvGrpSpPr>
          <p:grpSpPr>
            <a:xfrm>
              <a:off x="6915675" y="2100350"/>
              <a:ext cx="1005550" cy="842300"/>
              <a:chOff x="6364325" y="3416825"/>
              <a:chExt cx="1005550" cy="842300"/>
            </a:xfrm>
          </p:grpSpPr>
          <p:sp>
            <p:nvSpPr>
              <p:cNvPr id="433" name="Google Shape;433;p32"/>
              <p:cNvSpPr/>
              <p:nvPr/>
            </p:nvSpPr>
            <p:spPr>
              <a:xfrm>
                <a:off x="6364325" y="3633150"/>
                <a:ext cx="341550" cy="625975"/>
              </a:xfrm>
              <a:custGeom>
                <a:rect b="b" l="l" r="r" t="t"/>
                <a:pathLst>
                  <a:path extrusionOk="0" h="25039" w="13662">
                    <a:moveTo>
                      <a:pt x="1" y="1"/>
                    </a:moveTo>
                    <a:lnTo>
                      <a:pt x="1" y="16866"/>
                    </a:lnTo>
                    <a:lnTo>
                      <a:pt x="13661" y="25038"/>
                    </a:lnTo>
                    <a:lnTo>
                      <a:pt x="1366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670585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60" y="16865"/>
                    </a:lnTo>
                    <a:lnTo>
                      <a:pt x="265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636432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21" y="1"/>
                    </a:moveTo>
                    <a:lnTo>
                      <a:pt x="1" y="8494"/>
                    </a:lnTo>
                    <a:lnTo>
                      <a:pt x="13661" y="16506"/>
                    </a:lnTo>
                    <a:lnTo>
                      <a:pt x="40221" y="8173"/>
                    </a:lnTo>
                    <a:lnTo>
                      <a:pt x="26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685607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207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2" y="20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685607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207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2" y="200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6940200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7" y="180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6856075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7040350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327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2" y="1844"/>
                    </a:lnTo>
                    <a:lnTo>
                      <a:pt x="432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7040350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327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2" y="1803"/>
                    </a:lnTo>
                    <a:lnTo>
                      <a:pt x="4327" y="0"/>
                    </a:lnTo>
                    <a:close/>
                  </a:path>
                </a:pathLst>
              </a:custGeom>
              <a:solidFill>
                <a:srgbClr val="FFD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712347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7040350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6501550" y="357907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0"/>
                    </a:moveTo>
                    <a:lnTo>
                      <a:pt x="0" y="1322"/>
                    </a:lnTo>
                    <a:lnTo>
                      <a:pt x="3365" y="332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6501550" y="35330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1"/>
                    </a:moveTo>
                    <a:lnTo>
                      <a:pt x="0" y="1363"/>
                    </a:lnTo>
                    <a:lnTo>
                      <a:pt x="3365" y="336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658567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165"/>
                    </a:lnTo>
                    <a:lnTo>
                      <a:pt x="4166" y="184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6501550" y="3567050"/>
                <a:ext cx="84150" cy="95175"/>
              </a:xfrm>
              <a:custGeom>
                <a:rect b="b" l="l" r="r" t="t"/>
                <a:pathLst>
                  <a:path extrusionOk="0" h="3807" w="3366">
                    <a:moveTo>
                      <a:pt x="0" y="1"/>
                    </a:moveTo>
                    <a:lnTo>
                      <a:pt x="0" y="1803"/>
                    </a:lnTo>
                    <a:lnTo>
                      <a:pt x="3365" y="380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668080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20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668080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20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6764925" y="3704250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6680800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1936752" y="2603106"/>
            <a:ext cx="2478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4729120" y="2603106"/>
            <a:ext cx="2478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1936750" y="2246125"/>
            <a:ext cx="24780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4729119" y="2246125"/>
            <a:ext cx="24780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713100" y="1476025"/>
            <a:ext cx="47091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745525" y="575300"/>
            <a:ext cx="5652900" cy="22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278600" y="681800"/>
            <a:ext cx="5043300" cy="14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3874250" y="2092636"/>
            <a:ext cx="3852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540000"/>
            <a:ext cx="4644000" cy="1128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46D">
            <a:alpha val="1157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ungee"/>
              <a:buNone/>
              <a:defRPr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/>
          <p:nvPr/>
        </p:nvSpPr>
        <p:spPr>
          <a:xfrm flipH="1">
            <a:off x="5059075" y="3513325"/>
            <a:ext cx="188300" cy="84150"/>
          </a:xfrm>
          <a:custGeom>
            <a:rect b="b" l="l" r="r" t="t"/>
            <a:pathLst>
              <a:path extrusionOk="0" h="3366" w="7532">
                <a:moveTo>
                  <a:pt x="4207" y="0"/>
                </a:moveTo>
                <a:lnTo>
                  <a:pt x="0" y="1362"/>
                </a:lnTo>
                <a:lnTo>
                  <a:pt x="3365" y="3365"/>
                </a:lnTo>
                <a:lnTo>
                  <a:pt x="7532" y="2003"/>
                </a:lnTo>
                <a:lnTo>
                  <a:pt x="4207" y="0"/>
                </a:lnTo>
                <a:close/>
              </a:path>
            </a:pathLst>
          </a:custGeom>
          <a:solidFill>
            <a:srgbClr val="E09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3"/>
          <p:cNvSpPr/>
          <p:nvPr/>
        </p:nvSpPr>
        <p:spPr>
          <a:xfrm flipH="1">
            <a:off x="5059075" y="3468250"/>
            <a:ext cx="188300" cy="83150"/>
          </a:xfrm>
          <a:custGeom>
            <a:rect b="b" l="l" r="r" t="t"/>
            <a:pathLst>
              <a:path extrusionOk="0" h="3326" w="7532">
                <a:moveTo>
                  <a:pt x="4207" y="1"/>
                </a:moveTo>
                <a:lnTo>
                  <a:pt x="0" y="1323"/>
                </a:lnTo>
                <a:lnTo>
                  <a:pt x="3365" y="3326"/>
                </a:lnTo>
                <a:lnTo>
                  <a:pt x="7532" y="2004"/>
                </a:lnTo>
                <a:lnTo>
                  <a:pt x="420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3"/>
          <p:cNvSpPr/>
          <p:nvPr/>
        </p:nvSpPr>
        <p:spPr>
          <a:xfrm flipH="1">
            <a:off x="5059075" y="3518325"/>
            <a:ext cx="104175" cy="79150"/>
          </a:xfrm>
          <a:custGeom>
            <a:rect b="b" l="l" r="r" t="t"/>
            <a:pathLst>
              <a:path extrusionOk="0" h="3166" w="4167">
                <a:moveTo>
                  <a:pt x="4167" y="1"/>
                </a:moveTo>
                <a:lnTo>
                  <a:pt x="0" y="1323"/>
                </a:lnTo>
                <a:lnTo>
                  <a:pt x="0" y="3165"/>
                </a:lnTo>
                <a:lnTo>
                  <a:pt x="4167" y="1803"/>
                </a:lnTo>
                <a:lnTo>
                  <a:pt x="41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 flipH="1">
            <a:off x="5163225" y="3501300"/>
            <a:ext cx="84150" cy="96175"/>
          </a:xfrm>
          <a:custGeom>
            <a:rect b="b" l="l" r="r" t="t"/>
            <a:pathLst>
              <a:path extrusionOk="0" h="3847" w="3366">
                <a:moveTo>
                  <a:pt x="0" y="1"/>
                </a:moveTo>
                <a:lnTo>
                  <a:pt x="0" y="1843"/>
                </a:lnTo>
                <a:lnTo>
                  <a:pt x="3365" y="3846"/>
                </a:lnTo>
                <a:lnTo>
                  <a:pt x="3365" y="2004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3"/>
          <p:cNvSpPr/>
          <p:nvPr/>
        </p:nvSpPr>
        <p:spPr>
          <a:xfrm flipH="1">
            <a:off x="4875800" y="3638500"/>
            <a:ext cx="187300" cy="80150"/>
          </a:xfrm>
          <a:custGeom>
            <a:rect b="b" l="l" r="r" t="t"/>
            <a:pathLst>
              <a:path extrusionOk="0" h="3206" w="7492">
                <a:moveTo>
                  <a:pt x="4327" y="1"/>
                </a:moveTo>
                <a:lnTo>
                  <a:pt x="0" y="1363"/>
                </a:lnTo>
                <a:lnTo>
                  <a:pt x="3325" y="3206"/>
                </a:lnTo>
                <a:lnTo>
                  <a:pt x="7492" y="1844"/>
                </a:lnTo>
                <a:lnTo>
                  <a:pt x="4327" y="1"/>
                </a:lnTo>
                <a:close/>
              </a:path>
            </a:pathLst>
          </a:custGeom>
          <a:solidFill>
            <a:srgbClr val="E09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 flipH="1">
            <a:off x="4875800" y="3593450"/>
            <a:ext cx="187300" cy="79125"/>
          </a:xfrm>
          <a:custGeom>
            <a:rect b="b" l="l" r="r" t="t"/>
            <a:pathLst>
              <a:path extrusionOk="0" h="3165" w="7492">
                <a:moveTo>
                  <a:pt x="4327" y="0"/>
                </a:moveTo>
                <a:lnTo>
                  <a:pt x="0" y="1322"/>
                </a:lnTo>
                <a:lnTo>
                  <a:pt x="3325" y="3165"/>
                </a:lnTo>
                <a:lnTo>
                  <a:pt x="7492" y="1803"/>
                </a:lnTo>
                <a:lnTo>
                  <a:pt x="4327" y="0"/>
                </a:lnTo>
                <a:close/>
              </a:path>
            </a:pathLst>
          </a:custGeom>
          <a:solidFill>
            <a:srgbClr val="FFD4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/>
          <p:nvPr/>
        </p:nvSpPr>
        <p:spPr>
          <a:xfrm flipH="1">
            <a:off x="4875800" y="3638500"/>
            <a:ext cx="104175" cy="80150"/>
          </a:xfrm>
          <a:custGeom>
            <a:rect b="b" l="l" r="r" t="t"/>
            <a:pathLst>
              <a:path extrusionOk="0" h="3206" w="4167">
                <a:moveTo>
                  <a:pt x="4167" y="1"/>
                </a:moveTo>
                <a:lnTo>
                  <a:pt x="0" y="1363"/>
                </a:lnTo>
                <a:lnTo>
                  <a:pt x="0" y="3206"/>
                </a:lnTo>
                <a:lnTo>
                  <a:pt x="4167" y="1844"/>
                </a:lnTo>
                <a:lnTo>
                  <a:pt x="41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 flipH="1">
            <a:off x="4979950" y="3626500"/>
            <a:ext cx="83150" cy="92150"/>
          </a:xfrm>
          <a:custGeom>
            <a:rect b="b" l="l" r="r" t="t"/>
            <a:pathLst>
              <a:path extrusionOk="0" h="3686" w="3326">
                <a:moveTo>
                  <a:pt x="0" y="0"/>
                </a:moveTo>
                <a:lnTo>
                  <a:pt x="0" y="1843"/>
                </a:lnTo>
                <a:lnTo>
                  <a:pt x="3325" y="3686"/>
                </a:lnTo>
                <a:lnTo>
                  <a:pt x="3325" y="184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 flipH="1">
            <a:off x="5234325" y="3755675"/>
            <a:ext cx="104200" cy="79150"/>
          </a:xfrm>
          <a:custGeom>
            <a:rect b="b" l="l" r="r" t="t"/>
            <a:pathLst>
              <a:path extrusionOk="0" h="3166" w="4168">
                <a:moveTo>
                  <a:pt x="4167" y="1"/>
                </a:moveTo>
                <a:lnTo>
                  <a:pt x="1" y="1323"/>
                </a:lnTo>
                <a:lnTo>
                  <a:pt x="1" y="3166"/>
                </a:lnTo>
                <a:lnTo>
                  <a:pt x="4167" y="1844"/>
                </a:lnTo>
                <a:lnTo>
                  <a:pt x="41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33"/>
          <p:cNvGrpSpPr/>
          <p:nvPr/>
        </p:nvGrpSpPr>
        <p:grpSpPr>
          <a:xfrm>
            <a:off x="4733575" y="3051100"/>
            <a:ext cx="1745100" cy="1259450"/>
            <a:chOff x="4733575" y="3051100"/>
            <a:chExt cx="1745100" cy="1259450"/>
          </a:xfrm>
        </p:grpSpPr>
        <p:sp>
          <p:nvSpPr>
            <p:cNvPr id="466" name="Google Shape;466;p33"/>
            <p:cNvSpPr/>
            <p:nvPr/>
          </p:nvSpPr>
          <p:spPr>
            <a:xfrm>
              <a:off x="5402050" y="3993050"/>
              <a:ext cx="1076625" cy="31750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 flipH="1">
              <a:off x="5397575" y="3684575"/>
              <a:ext cx="341550" cy="625975"/>
            </a:xfrm>
            <a:custGeom>
              <a:rect b="b" l="l" r="r" t="t"/>
              <a:pathLst>
                <a:path extrusionOk="0" h="25039" w="13662">
                  <a:moveTo>
                    <a:pt x="1" y="1"/>
                  </a:moveTo>
                  <a:lnTo>
                    <a:pt x="1" y="16866"/>
                  </a:lnTo>
                  <a:lnTo>
                    <a:pt x="13661" y="25038"/>
                  </a:lnTo>
                  <a:lnTo>
                    <a:pt x="1366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 flipH="1">
              <a:off x="4733575" y="3676575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60" y="16865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 flipH="1">
              <a:off x="4733575" y="3472250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21" y="1"/>
                  </a:moveTo>
                  <a:lnTo>
                    <a:pt x="1" y="8494"/>
                  </a:lnTo>
                  <a:lnTo>
                    <a:pt x="13661" y="16506"/>
                  </a:lnTo>
                  <a:lnTo>
                    <a:pt x="40221" y="8173"/>
                  </a:lnTo>
                  <a:lnTo>
                    <a:pt x="2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 flipH="1">
              <a:off x="5413600" y="3630500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166" y="0"/>
                  </a:moveTo>
                  <a:lnTo>
                    <a:pt x="0" y="1322"/>
                  </a:lnTo>
                  <a:lnTo>
                    <a:pt x="3365" y="3325"/>
                  </a:lnTo>
                  <a:lnTo>
                    <a:pt x="7531" y="200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 flipH="1">
              <a:off x="5413600" y="3584425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166" y="1"/>
                  </a:moveTo>
                  <a:lnTo>
                    <a:pt x="0" y="1363"/>
                  </a:lnTo>
                  <a:lnTo>
                    <a:pt x="3365" y="3366"/>
                  </a:lnTo>
                  <a:lnTo>
                    <a:pt x="7531" y="200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 flipH="1">
              <a:off x="5413600" y="3634500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6" y="1"/>
                  </a:moveTo>
                  <a:lnTo>
                    <a:pt x="0" y="1363"/>
                  </a:lnTo>
                  <a:lnTo>
                    <a:pt x="0" y="3165"/>
                  </a:lnTo>
                  <a:lnTo>
                    <a:pt x="4166" y="1843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 flipH="1">
              <a:off x="5517750" y="3618475"/>
              <a:ext cx="84150" cy="95175"/>
            </a:xfrm>
            <a:custGeom>
              <a:rect b="b" l="l" r="r" t="t"/>
              <a:pathLst>
                <a:path extrusionOk="0" h="3807" w="3366">
                  <a:moveTo>
                    <a:pt x="0" y="1"/>
                  </a:moveTo>
                  <a:lnTo>
                    <a:pt x="0" y="1803"/>
                  </a:lnTo>
                  <a:lnTo>
                    <a:pt x="3365" y="3806"/>
                  </a:lnTo>
                  <a:lnTo>
                    <a:pt x="336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 flipH="1">
              <a:off x="5234325" y="3755675"/>
              <a:ext cx="188325" cy="79150"/>
            </a:xfrm>
            <a:custGeom>
              <a:rect b="b" l="l" r="r" t="t"/>
              <a:pathLst>
                <a:path extrusionOk="0" h="3166" w="7533">
                  <a:moveTo>
                    <a:pt x="4207" y="1"/>
                  </a:moveTo>
                  <a:lnTo>
                    <a:pt x="1" y="1323"/>
                  </a:lnTo>
                  <a:lnTo>
                    <a:pt x="3366" y="3166"/>
                  </a:lnTo>
                  <a:lnTo>
                    <a:pt x="7532" y="184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 flipH="1">
              <a:off x="5234325" y="3709625"/>
              <a:ext cx="188325" cy="79125"/>
            </a:xfrm>
            <a:custGeom>
              <a:rect b="b" l="l" r="r" t="t"/>
              <a:pathLst>
                <a:path extrusionOk="0" h="3165" w="7533">
                  <a:moveTo>
                    <a:pt x="4207" y="0"/>
                  </a:moveTo>
                  <a:lnTo>
                    <a:pt x="1" y="1362"/>
                  </a:lnTo>
                  <a:lnTo>
                    <a:pt x="3366" y="3165"/>
                  </a:lnTo>
                  <a:lnTo>
                    <a:pt x="7532" y="1843"/>
                  </a:lnTo>
                  <a:lnTo>
                    <a:pt x="4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 flipH="1">
              <a:off x="5338500" y="3743675"/>
              <a:ext cx="84150" cy="91150"/>
            </a:xfrm>
            <a:custGeom>
              <a:rect b="b" l="l" r="r" t="t"/>
              <a:pathLst>
                <a:path extrusionOk="0" h="3646" w="3366">
                  <a:moveTo>
                    <a:pt x="1" y="0"/>
                  </a:moveTo>
                  <a:lnTo>
                    <a:pt x="1" y="1803"/>
                  </a:lnTo>
                  <a:lnTo>
                    <a:pt x="3366" y="3646"/>
                  </a:lnTo>
                  <a:lnTo>
                    <a:pt x="3366" y="18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 flipH="1">
              <a:off x="5396575" y="3263425"/>
              <a:ext cx="342550" cy="625975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 flipH="1">
              <a:off x="4733575" y="3255425"/>
              <a:ext cx="663025" cy="63397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 flipH="1">
              <a:off x="4733575" y="3051100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3"/>
          <p:cNvSpPr txBox="1"/>
          <p:nvPr>
            <p:ph type="ctrTitle"/>
          </p:nvPr>
        </p:nvSpPr>
        <p:spPr>
          <a:xfrm>
            <a:off x="713100" y="585450"/>
            <a:ext cx="5061600" cy="18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print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9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481" name="Google Shape;481;p33"/>
          <p:cNvGrpSpPr/>
          <p:nvPr/>
        </p:nvGrpSpPr>
        <p:grpSpPr>
          <a:xfrm>
            <a:off x="6316150" y="837585"/>
            <a:ext cx="2485258" cy="3765797"/>
            <a:chOff x="6316150" y="837585"/>
            <a:chExt cx="2485258" cy="3765797"/>
          </a:xfrm>
        </p:grpSpPr>
        <p:sp>
          <p:nvSpPr>
            <p:cNvPr id="482" name="Google Shape;482;p33"/>
            <p:cNvSpPr/>
            <p:nvPr/>
          </p:nvSpPr>
          <p:spPr>
            <a:xfrm>
              <a:off x="6682825" y="4017150"/>
              <a:ext cx="2118583" cy="586232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7312874" y="3757398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6975374" y="3553073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5" name="Google Shape;485;p33"/>
            <p:cNvGrpSpPr/>
            <p:nvPr/>
          </p:nvGrpSpPr>
          <p:grpSpPr>
            <a:xfrm>
              <a:off x="6316150" y="3761075"/>
              <a:ext cx="1005550" cy="842300"/>
              <a:chOff x="4999275" y="3416825"/>
              <a:chExt cx="1005550" cy="842300"/>
            </a:xfrm>
          </p:grpSpPr>
          <p:sp>
            <p:nvSpPr>
              <p:cNvPr id="486" name="Google Shape;486;p33"/>
              <p:cNvSpPr/>
              <p:nvPr/>
            </p:nvSpPr>
            <p:spPr>
              <a:xfrm>
                <a:off x="4999275" y="3633150"/>
                <a:ext cx="342550" cy="625975"/>
              </a:xfrm>
              <a:custGeom>
                <a:rect b="b" l="l" r="r" t="t"/>
                <a:pathLst>
                  <a:path extrusionOk="0" h="25039" w="13702">
                    <a:moveTo>
                      <a:pt x="1" y="1"/>
                    </a:moveTo>
                    <a:lnTo>
                      <a:pt x="1" y="16866"/>
                    </a:lnTo>
                    <a:lnTo>
                      <a:pt x="13701" y="25038"/>
                    </a:lnTo>
                    <a:lnTo>
                      <a:pt x="1370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5341800" y="3625150"/>
                <a:ext cx="663025" cy="633975"/>
              </a:xfrm>
              <a:custGeom>
                <a:rect b="b" l="l" r="r" t="t"/>
                <a:pathLst>
                  <a:path extrusionOk="0" h="25359" w="26521">
                    <a:moveTo>
                      <a:pt x="2652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20" y="16865"/>
                    </a:lnTo>
                    <a:lnTo>
                      <a:pt x="26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499927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61" y="1"/>
                    </a:moveTo>
                    <a:lnTo>
                      <a:pt x="1" y="8494"/>
                    </a:lnTo>
                    <a:lnTo>
                      <a:pt x="13701" y="16506"/>
                    </a:lnTo>
                    <a:lnTo>
                      <a:pt x="40221" y="8173"/>
                    </a:lnTo>
                    <a:lnTo>
                      <a:pt x="26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549602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7" y="0"/>
                    </a:moveTo>
                    <a:lnTo>
                      <a:pt x="0" y="1362"/>
                    </a:lnTo>
                    <a:lnTo>
                      <a:pt x="3325" y="3365"/>
                    </a:lnTo>
                    <a:lnTo>
                      <a:pt x="753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549602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7" y="1"/>
                    </a:moveTo>
                    <a:lnTo>
                      <a:pt x="0" y="1323"/>
                    </a:lnTo>
                    <a:lnTo>
                      <a:pt x="3325" y="3326"/>
                    </a:lnTo>
                    <a:lnTo>
                      <a:pt x="753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5579150" y="3466900"/>
                <a:ext cx="105175" cy="79150"/>
              </a:xfrm>
              <a:custGeom>
                <a:rect b="b" l="l" r="r" t="t"/>
                <a:pathLst>
                  <a:path extrusionOk="0" h="3166" w="4207">
                    <a:moveTo>
                      <a:pt x="420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207" y="1803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5496025" y="3449875"/>
                <a:ext cx="83150" cy="96175"/>
              </a:xfrm>
              <a:custGeom>
                <a:rect b="b" l="l" r="r" t="t"/>
                <a:pathLst>
                  <a:path extrusionOk="0" h="3847" w="3326">
                    <a:moveTo>
                      <a:pt x="0" y="1"/>
                    </a:moveTo>
                    <a:lnTo>
                      <a:pt x="0" y="1843"/>
                    </a:lnTo>
                    <a:lnTo>
                      <a:pt x="3325" y="3846"/>
                    </a:lnTo>
                    <a:lnTo>
                      <a:pt x="332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5679300" y="3587075"/>
                <a:ext cx="188300" cy="80150"/>
              </a:xfrm>
              <a:custGeom>
                <a:rect b="b" l="l" r="r" t="t"/>
                <a:pathLst>
                  <a:path extrusionOk="0" h="3206" w="7532">
                    <a:moveTo>
                      <a:pt x="4207" y="1"/>
                    </a:moveTo>
                    <a:lnTo>
                      <a:pt x="1" y="1363"/>
                    </a:lnTo>
                    <a:lnTo>
                      <a:pt x="3366" y="320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5679300" y="3542025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207" y="0"/>
                    </a:moveTo>
                    <a:lnTo>
                      <a:pt x="1" y="1322"/>
                    </a:lnTo>
                    <a:lnTo>
                      <a:pt x="3366" y="3165"/>
                    </a:lnTo>
                    <a:lnTo>
                      <a:pt x="7532" y="18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576342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3"/>
              <p:cNvSpPr/>
              <p:nvPr/>
            </p:nvSpPr>
            <p:spPr>
              <a:xfrm>
                <a:off x="5679300" y="3575075"/>
                <a:ext cx="84150" cy="92150"/>
              </a:xfrm>
              <a:custGeom>
                <a:rect b="b" l="l" r="r" t="t"/>
                <a:pathLst>
                  <a:path extrusionOk="0" h="3686" w="3366">
                    <a:moveTo>
                      <a:pt x="1" y="0"/>
                    </a:moveTo>
                    <a:lnTo>
                      <a:pt x="1" y="1843"/>
                    </a:lnTo>
                    <a:lnTo>
                      <a:pt x="3366" y="3686"/>
                    </a:lnTo>
                    <a:lnTo>
                      <a:pt x="3366" y="18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5137475" y="3579075"/>
                <a:ext cx="187325" cy="83150"/>
              </a:xfrm>
              <a:custGeom>
                <a:rect b="b" l="l" r="r" t="t"/>
                <a:pathLst>
                  <a:path extrusionOk="0" h="3326" w="7493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5137475" y="3533000"/>
                <a:ext cx="187325" cy="84150"/>
              </a:xfrm>
              <a:custGeom>
                <a:rect b="b" l="l" r="r" t="t"/>
                <a:pathLst>
                  <a:path extrusionOk="0" h="3366" w="7493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5220600" y="3583075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5137475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532075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167" y="1"/>
                    </a:moveTo>
                    <a:lnTo>
                      <a:pt x="1" y="1323"/>
                    </a:lnTo>
                    <a:lnTo>
                      <a:pt x="332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532075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167" y="0"/>
                    </a:moveTo>
                    <a:lnTo>
                      <a:pt x="1" y="1362"/>
                    </a:lnTo>
                    <a:lnTo>
                      <a:pt x="332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5403875" y="3704250"/>
                <a:ext cx="105200" cy="79150"/>
              </a:xfrm>
              <a:custGeom>
                <a:rect b="b" l="l" r="r" t="t"/>
                <a:pathLst>
                  <a:path extrusionOk="0" h="3166" w="4208">
                    <a:moveTo>
                      <a:pt x="420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207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5320750" y="3692250"/>
                <a:ext cx="83150" cy="91150"/>
              </a:xfrm>
              <a:custGeom>
                <a:rect b="b" l="l" r="r" t="t"/>
                <a:pathLst>
                  <a:path extrusionOk="0" h="3646" w="3326">
                    <a:moveTo>
                      <a:pt x="1" y="0"/>
                    </a:moveTo>
                    <a:lnTo>
                      <a:pt x="1" y="1803"/>
                    </a:lnTo>
                    <a:lnTo>
                      <a:pt x="3326" y="3646"/>
                    </a:lnTo>
                    <a:lnTo>
                      <a:pt x="332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33"/>
            <p:cNvGrpSpPr/>
            <p:nvPr/>
          </p:nvGrpSpPr>
          <p:grpSpPr>
            <a:xfrm>
              <a:off x="6316150" y="3341050"/>
              <a:ext cx="1005550" cy="842300"/>
              <a:chOff x="6364325" y="3416825"/>
              <a:chExt cx="1005550" cy="842300"/>
            </a:xfrm>
          </p:grpSpPr>
          <p:sp>
            <p:nvSpPr>
              <p:cNvPr id="506" name="Google Shape;506;p33"/>
              <p:cNvSpPr/>
              <p:nvPr/>
            </p:nvSpPr>
            <p:spPr>
              <a:xfrm>
                <a:off x="6364325" y="3633150"/>
                <a:ext cx="341550" cy="625975"/>
              </a:xfrm>
              <a:custGeom>
                <a:rect b="b" l="l" r="r" t="t"/>
                <a:pathLst>
                  <a:path extrusionOk="0" h="25039" w="13662">
                    <a:moveTo>
                      <a:pt x="1" y="1"/>
                    </a:moveTo>
                    <a:lnTo>
                      <a:pt x="1" y="16866"/>
                    </a:lnTo>
                    <a:lnTo>
                      <a:pt x="13661" y="25038"/>
                    </a:lnTo>
                    <a:lnTo>
                      <a:pt x="1366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3"/>
              <p:cNvSpPr/>
              <p:nvPr/>
            </p:nvSpPr>
            <p:spPr>
              <a:xfrm>
                <a:off x="670585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60" y="16865"/>
                    </a:lnTo>
                    <a:lnTo>
                      <a:pt x="265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636432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21" y="1"/>
                    </a:moveTo>
                    <a:lnTo>
                      <a:pt x="1" y="8494"/>
                    </a:lnTo>
                    <a:lnTo>
                      <a:pt x="13661" y="16506"/>
                    </a:lnTo>
                    <a:lnTo>
                      <a:pt x="40221" y="8173"/>
                    </a:lnTo>
                    <a:lnTo>
                      <a:pt x="26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3"/>
              <p:cNvSpPr/>
              <p:nvPr/>
            </p:nvSpPr>
            <p:spPr>
              <a:xfrm>
                <a:off x="685607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207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2" y="20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3"/>
              <p:cNvSpPr/>
              <p:nvPr/>
            </p:nvSpPr>
            <p:spPr>
              <a:xfrm>
                <a:off x="685607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207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2" y="200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3"/>
              <p:cNvSpPr/>
              <p:nvPr/>
            </p:nvSpPr>
            <p:spPr>
              <a:xfrm>
                <a:off x="6940200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7" y="180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6856075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7040350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327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2" y="1844"/>
                    </a:lnTo>
                    <a:lnTo>
                      <a:pt x="432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7040350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327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2" y="1803"/>
                    </a:lnTo>
                    <a:lnTo>
                      <a:pt x="4327" y="0"/>
                    </a:lnTo>
                    <a:close/>
                  </a:path>
                </a:pathLst>
              </a:custGeom>
              <a:solidFill>
                <a:srgbClr val="FFD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712347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7040350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6501550" y="357907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0"/>
                    </a:moveTo>
                    <a:lnTo>
                      <a:pt x="0" y="1322"/>
                    </a:lnTo>
                    <a:lnTo>
                      <a:pt x="3365" y="332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6501550" y="35330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1"/>
                    </a:moveTo>
                    <a:lnTo>
                      <a:pt x="0" y="1363"/>
                    </a:lnTo>
                    <a:lnTo>
                      <a:pt x="3365" y="336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658567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165"/>
                    </a:lnTo>
                    <a:lnTo>
                      <a:pt x="4166" y="184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6501550" y="3567050"/>
                <a:ext cx="84150" cy="95175"/>
              </a:xfrm>
              <a:custGeom>
                <a:rect b="b" l="l" r="r" t="t"/>
                <a:pathLst>
                  <a:path extrusionOk="0" h="3807" w="3366">
                    <a:moveTo>
                      <a:pt x="0" y="1"/>
                    </a:moveTo>
                    <a:lnTo>
                      <a:pt x="0" y="1803"/>
                    </a:lnTo>
                    <a:lnTo>
                      <a:pt x="3365" y="380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668080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20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668080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20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6764925" y="3704250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3"/>
              <p:cNvSpPr/>
              <p:nvPr/>
            </p:nvSpPr>
            <p:spPr>
              <a:xfrm>
                <a:off x="6680800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5" name="Google Shape;525;p33"/>
            <p:cNvGrpSpPr/>
            <p:nvPr/>
          </p:nvGrpSpPr>
          <p:grpSpPr>
            <a:xfrm>
              <a:off x="6319948" y="2922858"/>
              <a:ext cx="1001525" cy="842300"/>
              <a:chOff x="2754900" y="3416825"/>
              <a:chExt cx="1001525" cy="842300"/>
            </a:xfrm>
          </p:grpSpPr>
          <p:sp>
            <p:nvSpPr>
              <p:cNvPr id="526" name="Google Shape;526;p33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rect b="b" l="l" r="r" t="t"/>
                <a:pathLst>
                  <a:path extrusionOk="0" h="25039" w="13501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3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3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rect b="b" l="l" r="r" t="t"/>
                <a:pathLst>
                  <a:path extrusionOk="0" h="16506" w="40061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3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3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rect b="b" l="l" r="r" t="t"/>
                <a:pathLst>
                  <a:path extrusionOk="0" h="3326" w="7492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rect b="b" l="l" r="r" t="t"/>
                <a:pathLst>
                  <a:path extrusionOk="0" h="3366" w="7492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3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rect b="b" l="l" r="r" t="t"/>
                <a:pathLst>
                  <a:path extrusionOk="0" h="3166" w="7532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3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5" name="Google Shape;545;p33"/>
            <p:cNvSpPr/>
            <p:nvPr/>
          </p:nvSpPr>
          <p:spPr>
            <a:xfrm>
              <a:off x="6320477" y="2741408"/>
              <a:ext cx="337525" cy="625975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6657977" y="2733408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6320477" y="2529083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8" name="Google Shape;548;p33"/>
            <p:cNvGrpSpPr/>
            <p:nvPr/>
          </p:nvGrpSpPr>
          <p:grpSpPr>
            <a:xfrm>
              <a:off x="6649750" y="1996553"/>
              <a:ext cx="1005550" cy="842300"/>
              <a:chOff x="4999275" y="3416825"/>
              <a:chExt cx="1005550" cy="842300"/>
            </a:xfrm>
          </p:grpSpPr>
          <p:sp>
            <p:nvSpPr>
              <p:cNvPr id="549" name="Google Shape;549;p33"/>
              <p:cNvSpPr/>
              <p:nvPr/>
            </p:nvSpPr>
            <p:spPr>
              <a:xfrm>
                <a:off x="4999275" y="3633150"/>
                <a:ext cx="342550" cy="625975"/>
              </a:xfrm>
              <a:custGeom>
                <a:rect b="b" l="l" r="r" t="t"/>
                <a:pathLst>
                  <a:path extrusionOk="0" h="25039" w="13702">
                    <a:moveTo>
                      <a:pt x="1" y="1"/>
                    </a:moveTo>
                    <a:lnTo>
                      <a:pt x="1" y="16866"/>
                    </a:lnTo>
                    <a:lnTo>
                      <a:pt x="13701" y="25038"/>
                    </a:lnTo>
                    <a:lnTo>
                      <a:pt x="1370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5341800" y="3625150"/>
                <a:ext cx="663025" cy="633975"/>
              </a:xfrm>
              <a:custGeom>
                <a:rect b="b" l="l" r="r" t="t"/>
                <a:pathLst>
                  <a:path extrusionOk="0" h="25359" w="26521">
                    <a:moveTo>
                      <a:pt x="2652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20" y="16865"/>
                    </a:lnTo>
                    <a:lnTo>
                      <a:pt x="26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499927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61" y="1"/>
                    </a:moveTo>
                    <a:lnTo>
                      <a:pt x="1" y="8494"/>
                    </a:lnTo>
                    <a:lnTo>
                      <a:pt x="13701" y="16506"/>
                    </a:lnTo>
                    <a:lnTo>
                      <a:pt x="40221" y="8173"/>
                    </a:lnTo>
                    <a:lnTo>
                      <a:pt x="26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549602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7" y="0"/>
                    </a:moveTo>
                    <a:lnTo>
                      <a:pt x="0" y="1362"/>
                    </a:lnTo>
                    <a:lnTo>
                      <a:pt x="3325" y="3365"/>
                    </a:lnTo>
                    <a:lnTo>
                      <a:pt x="753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549602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7" y="1"/>
                    </a:moveTo>
                    <a:lnTo>
                      <a:pt x="0" y="1323"/>
                    </a:lnTo>
                    <a:lnTo>
                      <a:pt x="3325" y="3326"/>
                    </a:lnTo>
                    <a:lnTo>
                      <a:pt x="753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5579150" y="3466900"/>
                <a:ext cx="105175" cy="79150"/>
              </a:xfrm>
              <a:custGeom>
                <a:rect b="b" l="l" r="r" t="t"/>
                <a:pathLst>
                  <a:path extrusionOk="0" h="3166" w="4207">
                    <a:moveTo>
                      <a:pt x="420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207" y="1803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5496025" y="3449875"/>
                <a:ext cx="83150" cy="96175"/>
              </a:xfrm>
              <a:custGeom>
                <a:rect b="b" l="l" r="r" t="t"/>
                <a:pathLst>
                  <a:path extrusionOk="0" h="3847" w="3326">
                    <a:moveTo>
                      <a:pt x="0" y="1"/>
                    </a:moveTo>
                    <a:lnTo>
                      <a:pt x="0" y="1843"/>
                    </a:lnTo>
                    <a:lnTo>
                      <a:pt x="3325" y="3846"/>
                    </a:lnTo>
                    <a:lnTo>
                      <a:pt x="332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5679300" y="3587075"/>
                <a:ext cx="188300" cy="80150"/>
              </a:xfrm>
              <a:custGeom>
                <a:rect b="b" l="l" r="r" t="t"/>
                <a:pathLst>
                  <a:path extrusionOk="0" h="3206" w="7532">
                    <a:moveTo>
                      <a:pt x="4207" y="1"/>
                    </a:moveTo>
                    <a:lnTo>
                      <a:pt x="1" y="1363"/>
                    </a:lnTo>
                    <a:lnTo>
                      <a:pt x="3366" y="320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5679300" y="3542025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207" y="0"/>
                    </a:moveTo>
                    <a:lnTo>
                      <a:pt x="1" y="1322"/>
                    </a:lnTo>
                    <a:lnTo>
                      <a:pt x="3366" y="3165"/>
                    </a:lnTo>
                    <a:lnTo>
                      <a:pt x="7532" y="18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576342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5679300" y="3575075"/>
                <a:ext cx="84150" cy="92150"/>
              </a:xfrm>
              <a:custGeom>
                <a:rect b="b" l="l" r="r" t="t"/>
                <a:pathLst>
                  <a:path extrusionOk="0" h="3686" w="3366">
                    <a:moveTo>
                      <a:pt x="1" y="0"/>
                    </a:moveTo>
                    <a:lnTo>
                      <a:pt x="1" y="1843"/>
                    </a:lnTo>
                    <a:lnTo>
                      <a:pt x="3366" y="3686"/>
                    </a:lnTo>
                    <a:lnTo>
                      <a:pt x="3366" y="18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5137475" y="3579075"/>
                <a:ext cx="187325" cy="83150"/>
              </a:xfrm>
              <a:custGeom>
                <a:rect b="b" l="l" r="r" t="t"/>
                <a:pathLst>
                  <a:path extrusionOk="0" h="3326" w="7493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5137475" y="3533000"/>
                <a:ext cx="187325" cy="84150"/>
              </a:xfrm>
              <a:custGeom>
                <a:rect b="b" l="l" r="r" t="t"/>
                <a:pathLst>
                  <a:path extrusionOk="0" h="3366" w="7493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5220600" y="3583075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5137475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532075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167" y="1"/>
                    </a:moveTo>
                    <a:lnTo>
                      <a:pt x="1" y="1323"/>
                    </a:lnTo>
                    <a:lnTo>
                      <a:pt x="332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532075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167" y="0"/>
                    </a:moveTo>
                    <a:lnTo>
                      <a:pt x="1" y="1362"/>
                    </a:lnTo>
                    <a:lnTo>
                      <a:pt x="332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5403875" y="3704250"/>
                <a:ext cx="105200" cy="79150"/>
              </a:xfrm>
              <a:custGeom>
                <a:rect b="b" l="l" r="r" t="t"/>
                <a:pathLst>
                  <a:path extrusionOk="0" h="3166" w="4208">
                    <a:moveTo>
                      <a:pt x="420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207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5320750" y="3692250"/>
                <a:ext cx="83150" cy="91150"/>
              </a:xfrm>
              <a:custGeom>
                <a:rect b="b" l="l" r="r" t="t"/>
                <a:pathLst>
                  <a:path extrusionOk="0" h="3646" w="3326">
                    <a:moveTo>
                      <a:pt x="1" y="0"/>
                    </a:moveTo>
                    <a:lnTo>
                      <a:pt x="1" y="1803"/>
                    </a:lnTo>
                    <a:lnTo>
                      <a:pt x="3326" y="3646"/>
                    </a:lnTo>
                    <a:lnTo>
                      <a:pt x="332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8" name="Google Shape;568;p33"/>
            <p:cNvSpPr/>
            <p:nvPr/>
          </p:nvSpPr>
          <p:spPr>
            <a:xfrm>
              <a:off x="6942174" y="1484875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21" y="1"/>
                  </a:moveTo>
                  <a:lnTo>
                    <a:pt x="1" y="8494"/>
                  </a:lnTo>
                  <a:lnTo>
                    <a:pt x="13661" y="16506"/>
                  </a:lnTo>
                  <a:lnTo>
                    <a:pt x="40221" y="8173"/>
                  </a:lnTo>
                  <a:lnTo>
                    <a:pt x="2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7283699" y="1689200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60" y="16865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6316150" y="1899100"/>
              <a:ext cx="341550" cy="625975"/>
            </a:xfrm>
            <a:custGeom>
              <a:rect b="b" l="l" r="r" t="t"/>
              <a:pathLst>
                <a:path extrusionOk="0" h="25039" w="13662">
                  <a:moveTo>
                    <a:pt x="1" y="1"/>
                  </a:moveTo>
                  <a:lnTo>
                    <a:pt x="1" y="16866"/>
                  </a:lnTo>
                  <a:lnTo>
                    <a:pt x="13661" y="25038"/>
                  </a:lnTo>
                  <a:lnTo>
                    <a:pt x="1366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6657675" y="1891100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60" y="16865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6316150" y="1686775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21" y="1"/>
                  </a:moveTo>
                  <a:lnTo>
                    <a:pt x="1" y="8494"/>
                  </a:lnTo>
                  <a:lnTo>
                    <a:pt x="13661" y="16506"/>
                  </a:lnTo>
                  <a:lnTo>
                    <a:pt x="40221" y="8173"/>
                  </a:lnTo>
                  <a:lnTo>
                    <a:pt x="2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649750" y="1370578"/>
              <a:ext cx="342550" cy="625975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6992275" y="1362578"/>
              <a:ext cx="663025" cy="63397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6649750" y="1158253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6338993" y="1049910"/>
              <a:ext cx="341550" cy="625975"/>
            </a:xfrm>
            <a:custGeom>
              <a:rect b="b" l="l" r="r" t="t"/>
              <a:pathLst>
                <a:path extrusionOk="0" h="25039" w="13662">
                  <a:moveTo>
                    <a:pt x="1" y="1"/>
                  </a:moveTo>
                  <a:lnTo>
                    <a:pt x="1" y="16866"/>
                  </a:lnTo>
                  <a:lnTo>
                    <a:pt x="13661" y="25038"/>
                  </a:lnTo>
                  <a:lnTo>
                    <a:pt x="1366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6680518" y="1041910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60" y="16865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6338993" y="837585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21" y="1"/>
                  </a:moveTo>
                  <a:lnTo>
                    <a:pt x="1" y="8494"/>
                  </a:lnTo>
                  <a:lnTo>
                    <a:pt x="13661" y="16506"/>
                  </a:lnTo>
                  <a:lnTo>
                    <a:pt x="40221" y="8173"/>
                  </a:lnTo>
                  <a:lnTo>
                    <a:pt x="2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3"/>
          <p:cNvGrpSpPr/>
          <p:nvPr/>
        </p:nvGrpSpPr>
        <p:grpSpPr>
          <a:xfrm>
            <a:off x="2946113" y="3301800"/>
            <a:ext cx="1420688" cy="1253875"/>
            <a:chOff x="2946113" y="3301800"/>
            <a:chExt cx="1420688" cy="1253875"/>
          </a:xfrm>
        </p:grpSpPr>
        <p:sp>
          <p:nvSpPr>
            <p:cNvPr id="580" name="Google Shape;580;p33"/>
            <p:cNvSpPr/>
            <p:nvPr/>
          </p:nvSpPr>
          <p:spPr>
            <a:xfrm>
              <a:off x="3290175" y="4238175"/>
              <a:ext cx="1076625" cy="31750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1" name="Google Shape;581;p33"/>
            <p:cNvGrpSpPr/>
            <p:nvPr/>
          </p:nvGrpSpPr>
          <p:grpSpPr>
            <a:xfrm>
              <a:off x="2946113" y="3713375"/>
              <a:ext cx="1001525" cy="842300"/>
              <a:chOff x="2754900" y="3416825"/>
              <a:chExt cx="1001525" cy="842300"/>
            </a:xfrm>
          </p:grpSpPr>
          <p:sp>
            <p:nvSpPr>
              <p:cNvPr id="582" name="Google Shape;582;p33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rect b="b" l="l" r="r" t="t"/>
                <a:pathLst>
                  <a:path extrusionOk="0" h="25039" w="13501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rect b="b" l="l" r="r" t="t"/>
                <a:pathLst>
                  <a:path extrusionOk="0" h="16506" w="40061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rect b="b" l="l" r="r" t="t"/>
                <a:pathLst>
                  <a:path extrusionOk="0" h="3326" w="7492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rect b="b" l="l" r="r" t="t"/>
                <a:pathLst>
                  <a:path extrusionOk="0" h="3366" w="7492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rect b="b" l="l" r="r" t="t"/>
                <a:pathLst>
                  <a:path extrusionOk="0" h="3166" w="7532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1" name="Google Shape;601;p33"/>
            <p:cNvSpPr/>
            <p:nvPr/>
          </p:nvSpPr>
          <p:spPr>
            <a:xfrm>
              <a:off x="2946113" y="3514125"/>
              <a:ext cx="337525" cy="625975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3283613" y="3506125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2946113" y="3301800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33"/>
          <p:cNvGrpSpPr/>
          <p:nvPr/>
        </p:nvGrpSpPr>
        <p:grpSpPr>
          <a:xfrm>
            <a:off x="946800" y="3717375"/>
            <a:ext cx="1740625" cy="838300"/>
            <a:chOff x="946800" y="3717375"/>
            <a:chExt cx="1740625" cy="838300"/>
          </a:xfrm>
        </p:grpSpPr>
        <p:sp>
          <p:nvSpPr>
            <p:cNvPr id="605" name="Google Shape;605;p33"/>
            <p:cNvSpPr/>
            <p:nvPr/>
          </p:nvSpPr>
          <p:spPr>
            <a:xfrm>
              <a:off x="1610800" y="4238175"/>
              <a:ext cx="1076625" cy="31750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 flipH="1">
              <a:off x="1610800" y="3929700"/>
              <a:ext cx="337525" cy="625975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 flipH="1">
              <a:off x="946800" y="3921700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 flipH="1">
              <a:off x="946800" y="3717375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3"/>
          <p:cNvSpPr txBox="1"/>
          <p:nvPr>
            <p:ph idx="1" type="subTitle"/>
          </p:nvPr>
        </p:nvSpPr>
        <p:spPr>
          <a:xfrm>
            <a:off x="753850" y="2514075"/>
            <a:ext cx="5061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Muhammad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75" name="Google Shape;1175;p42"/>
          <p:cNvSpPr/>
          <p:nvPr/>
        </p:nvSpPr>
        <p:spPr>
          <a:xfrm>
            <a:off x="2109475" y="1734150"/>
            <a:ext cx="508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76" name="Google Shape;1176;p42"/>
          <p:cNvSpPr/>
          <p:nvPr/>
        </p:nvSpPr>
        <p:spPr>
          <a:xfrm>
            <a:off x="2109475" y="3947375"/>
            <a:ext cx="508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77" name="Google Shape;1177;p42"/>
          <p:cNvSpPr txBox="1"/>
          <p:nvPr/>
        </p:nvSpPr>
        <p:spPr>
          <a:xfrm>
            <a:off x="2109476" y="1892775"/>
            <a:ext cx="508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Maze game implementation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78" name="Google Shape;1178;p42"/>
          <p:cNvSpPr txBox="1"/>
          <p:nvPr/>
        </p:nvSpPr>
        <p:spPr>
          <a:xfrm>
            <a:off x="2109475" y="2731294"/>
            <a:ext cx="5608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Mage bug fixes/ </a:t>
            </a: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Game design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79" name="Google Shape;1179;p42"/>
          <p:cNvSpPr txBox="1"/>
          <p:nvPr/>
        </p:nvSpPr>
        <p:spPr>
          <a:xfrm>
            <a:off x="2109476" y="3651023"/>
            <a:ext cx="508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About me page </a:t>
            </a: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Update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80" name="Google Shape;1180;p42"/>
          <p:cNvSpPr txBox="1"/>
          <p:nvPr/>
        </p:nvSpPr>
        <p:spPr>
          <a:xfrm>
            <a:off x="713088" y="165165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81" name="Google Shape;1181;p42"/>
          <p:cNvSpPr txBox="1"/>
          <p:nvPr/>
        </p:nvSpPr>
        <p:spPr>
          <a:xfrm>
            <a:off x="713088" y="275530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82" name="Google Shape;1182;p42"/>
          <p:cNvSpPr txBox="1"/>
          <p:nvPr/>
        </p:nvSpPr>
        <p:spPr>
          <a:xfrm>
            <a:off x="713088" y="385895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183" name="Google Shape;1183;p42"/>
          <p:cNvGrpSpPr/>
          <p:nvPr/>
        </p:nvGrpSpPr>
        <p:grpSpPr>
          <a:xfrm>
            <a:off x="7472594" y="2914960"/>
            <a:ext cx="1582207" cy="1688236"/>
            <a:chOff x="7472594" y="2914960"/>
            <a:chExt cx="1582207" cy="1688236"/>
          </a:xfrm>
        </p:grpSpPr>
        <p:sp>
          <p:nvSpPr>
            <p:cNvPr id="1184" name="Google Shape;1184;p42"/>
            <p:cNvSpPr/>
            <p:nvPr/>
          </p:nvSpPr>
          <p:spPr>
            <a:xfrm>
              <a:off x="7776417" y="4413236"/>
              <a:ext cx="1278385" cy="18996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5" name="Google Shape;1185;p42"/>
            <p:cNvGrpSpPr/>
            <p:nvPr/>
          </p:nvGrpSpPr>
          <p:grpSpPr>
            <a:xfrm>
              <a:off x="7475559" y="3849971"/>
              <a:ext cx="892759" cy="750826"/>
              <a:chOff x="2754900" y="3416825"/>
              <a:chExt cx="1001525" cy="842300"/>
            </a:xfrm>
          </p:grpSpPr>
          <p:sp>
            <p:nvSpPr>
              <p:cNvPr id="1186" name="Google Shape;1186;p42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rect b="b" l="l" r="r" t="t"/>
                <a:pathLst>
                  <a:path extrusionOk="0" h="25039" w="13501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2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2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rect b="b" l="l" r="r" t="t"/>
                <a:pathLst>
                  <a:path extrusionOk="0" h="16506" w="40061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2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2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2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2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2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2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2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2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2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rect b="b" l="l" r="r" t="t"/>
                <a:pathLst>
                  <a:path extrusionOk="0" h="3326" w="7492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2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rect b="b" l="l" r="r" t="t"/>
                <a:pathLst>
                  <a:path extrusionOk="0" h="3366" w="7492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2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2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2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rect b="b" l="l" r="r" t="t"/>
                <a:pathLst>
                  <a:path extrusionOk="0" h="3166" w="7532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2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2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2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5" name="Google Shape;1205;p42"/>
            <p:cNvSpPr/>
            <p:nvPr/>
          </p:nvSpPr>
          <p:spPr>
            <a:xfrm>
              <a:off x="7475559" y="3672360"/>
              <a:ext cx="300870" cy="557994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7776406" y="3665228"/>
              <a:ext cx="591912" cy="56512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7475559" y="3483093"/>
              <a:ext cx="892759" cy="367836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7472594" y="3098154"/>
              <a:ext cx="305349" cy="557994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7777921" y="3091023"/>
              <a:ext cx="591020" cy="56512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7472594" y="2914960"/>
              <a:ext cx="896347" cy="367836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11" name="Google Shape;1211;p42"/>
          <p:cNvCxnSpPr>
            <a:stCxn id="1180" idx="2"/>
            <a:endCxn id="1181" idx="0"/>
          </p:cNvCxnSpPr>
          <p:nvPr/>
        </p:nvCxnSpPr>
        <p:spPr>
          <a:xfrm>
            <a:off x="1337238" y="2081250"/>
            <a:ext cx="0" cy="674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42"/>
          <p:cNvCxnSpPr>
            <a:stCxn id="1181" idx="2"/>
            <a:endCxn id="1182" idx="0"/>
          </p:cNvCxnSpPr>
          <p:nvPr/>
        </p:nvCxnSpPr>
        <p:spPr>
          <a:xfrm>
            <a:off x="1337238" y="3184900"/>
            <a:ext cx="0" cy="674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3" name="Google Shape;1213;p42"/>
          <p:cNvSpPr txBox="1"/>
          <p:nvPr>
            <p:ph idx="4294967295" type="title"/>
          </p:nvPr>
        </p:nvSpPr>
        <p:spPr>
          <a:xfrm>
            <a:off x="5502225" y="4670900"/>
            <a:ext cx="35223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Total weight: 12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Google Shape;1218;p43"/>
          <p:cNvGrpSpPr/>
          <p:nvPr/>
        </p:nvGrpSpPr>
        <p:grpSpPr>
          <a:xfrm>
            <a:off x="7239950" y="3305000"/>
            <a:ext cx="1393100" cy="838300"/>
            <a:chOff x="7239950" y="3305000"/>
            <a:chExt cx="1393100" cy="838300"/>
          </a:xfrm>
        </p:grpSpPr>
        <p:sp>
          <p:nvSpPr>
            <p:cNvPr id="1219" name="Google Shape;1219;p43"/>
            <p:cNvSpPr/>
            <p:nvPr/>
          </p:nvSpPr>
          <p:spPr>
            <a:xfrm>
              <a:off x="7556425" y="3825800"/>
              <a:ext cx="1076625" cy="31750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7239950" y="3517325"/>
              <a:ext cx="341550" cy="625975"/>
            </a:xfrm>
            <a:custGeom>
              <a:rect b="b" l="l" r="r" t="t"/>
              <a:pathLst>
                <a:path extrusionOk="0" h="25039" w="13662">
                  <a:moveTo>
                    <a:pt x="1" y="1"/>
                  </a:moveTo>
                  <a:lnTo>
                    <a:pt x="1" y="16866"/>
                  </a:lnTo>
                  <a:lnTo>
                    <a:pt x="13661" y="25038"/>
                  </a:lnTo>
                  <a:lnTo>
                    <a:pt x="1366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7581475" y="3509325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60" y="16865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7239950" y="3305000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21" y="1"/>
                  </a:moveTo>
                  <a:lnTo>
                    <a:pt x="1" y="8494"/>
                  </a:lnTo>
                  <a:lnTo>
                    <a:pt x="13661" y="16506"/>
                  </a:lnTo>
                  <a:lnTo>
                    <a:pt x="40221" y="8173"/>
                  </a:lnTo>
                  <a:lnTo>
                    <a:pt x="2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3" name="Google Shape;1223;p4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224" name="Google Shape;1224;p43"/>
          <p:cNvSpPr txBox="1"/>
          <p:nvPr>
            <p:ph idx="1" type="body"/>
          </p:nvPr>
        </p:nvSpPr>
        <p:spPr>
          <a:xfrm>
            <a:off x="720000" y="1152475"/>
            <a:ext cx="7704000" cy="23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ngee"/>
                <a:ea typeface="Bungee"/>
                <a:cs typeface="Bungee"/>
                <a:sym typeface="Bungee"/>
              </a:rPr>
              <a:t>What went well</a:t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●"/>
            </a:pPr>
            <a:r>
              <a:rPr lang="en" sz="1400">
                <a:latin typeface="Exo 2"/>
                <a:ea typeface="Exo 2"/>
                <a:cs typeface="Exo 2"/>
                <a:sym typeface="Exo 2"/>
              </a:rPr>
              <a:t>Sprint planning</a:t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●"/>
            </a:pPr>
            <a:r>
              <a:rPr lang="en" sz="1400">
                <a:latin typeface="Exo 2"/>
                <a:ea typeface="Exo 2"/>
                <a:cs typeface="Exo 2"/>
                <a:sym typeface="Exo 2"/>
              </a:rPr>
              <a:t>Implementation</a:t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●"/>
            </a:pPr>
            <a:r>
              <a:rPr lang="en" sz="1400">
                <a:latin typeface="Exo 2"/>
                <a:ea typeface="Exo 2"/>
                <a:cs typeface="Exo 2"/>
                <a:sym typeface="Exo 2"/>
              </a:rPr>
              <a:t>Finishing website</a:t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Bungee"/>
                <a:ea typeface="Bungee"/>
                <a:cs typeface="Bungee"/>
                <a:sym typeface="Bungee"/>
              </a:rPr>
              <a:t>What didn’t go well</a:t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●"/>
            </a:pPr>
            <a:r>
              <a:rPr lang="en" sz="1400">
                <a:latin typeface="Exo 2"/>
                <a:ea typeface="Exo 2"/>
                <a:cs typeface="Exo 2"/>
                <a:sym typeface="Exo 2"/>
              </a:rPr>
              <a:t>Task completion timing</a:t>
            </a:r>
            <a:endParaRPr sz="1400">
              <a:latin typeface="Exo 2"/>
              <a:ea typeface="Exo 2"/>
              <a:cs typeface="Exo 2"/>
              <a:sym typeface="Exo 2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xo 2"/>
              <a:buChar char="●"/>
            </a:pPr>
            <a:r>
              <a:rPr lang="en" sz="1400">
                <a:latin typeface="Exo 2"/>
                <a:ea typeface="Exo 2"/>
                <a:cs typeface="Exo 2"/>
                <a:sym typeface="Exo 2"/>
              </a:rPr>
              <a:t>Task group meeting timing</a:t>
            </a:r>
            <a:endParaRPr sz="1400">
              <a:latin typeface="Exo 2"/>
              <a:ea typeface="Exo 2"/>
              <a:cs typeface="Exo 2"/>
              <a:sym typeface="Exo 2"/>
            </a:endParaRPr>
          </a:p>
        </p:txBody>
      </p:sp>
      <p:grpSp>
        <p:nvGrpSpPr>
          <p:cNvPr id="1225" name="Google Shape;1225;p43"/>
          <p:cNvGrpSpPr/>
          <p:nvPr/>
        </p:nvGrpSpPr>
        <p:grpSpPr>
          <a:xfrm>
            <a:off x="5562109" y="3313187"/>
            <a:ext cx="2096396" cy="1256600"/>
            <a:chOff x="5562109" y="3313187"/>
            <a:chExt cx="2096396" cy="1256600"/>
          </a:xfrm>
        </p:grpSpPr>
        <p:grpSp>
          <p:nvGrpSpPr>
            <p:cNvPr id="1226" name="Google Shape;1226;p43"/>
            <p:cNvGrpSpPr/>
            <p:nvPr/>
          </p:nvGrpSpPr>
          <p:grpSpPr>
            <a:xfrm flipH="1">
              <a:off x="5562109" y="3724762"/>
              <a:ext cx="2096396" cy="845025"/>
              <a:chOff x="1537867" y="3713375"/>
              <a:chExt cx="2096396" cy="845025"/>
            </a:xfrm>
          </p:grpSpPr>
          <p:sp>
            <p:nvSpPr>
              <p:cNvPr id="1227" name="Google Shape;1227;p43"/>
              <p:cNvSpPr/>
              <p:nvPr/>
            </p:nvSpPr>
            <p:spPr>
              <a:xfrm flipH="1">
                <a:off x="1537867" y="4349263"/>
                <a:ext cx="1467655" cy="209137"/>
              </a:xfrm>
              <a:custGeom>
                <a:rect b="b" l="l" r="r" t="t"/>
                <a:pathLst>
                  <a:path extrusionOk="0" h="12700" w="43065">
                    <a:moveTo>
                      <a:pt x="11337" y="1"/>
                    </a:moveTo>
                    <a:lnTo>
                      <a:pt x="0" y="12700"/>
                    </a:lnTo>
                    <a:lnTo>
                      <a:pt x="0" y="12700"/>
                    </a:lnTo>
                    <a:lnTo>
                      <a:pt x="38578" y="10536"/>
                    </a:lnTo>
                    <a:lnTo>
                      <a:pt x="43065" y="2164"/>
                    </a:lnTo>
                    <a:lnTo>
                      <a:pt x="11337" y="1"/>
                    </a:lnTo>
                    <a:close/>
                  </a:path>
                </a:pathLst>
              </a:custGeom>
              <a:solidFill>
                <a:srgbClr val="000000">
                  <a:alpha val="7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8" name="Google Shape;1228;p43"/>
              <p:cNvGrpSpPr/>
              <p:nvPr/>
            </p:nvGrpSpPr>
            <p:grpSpPr>
              <a:xfrm>
                <a:off x="2632738" y="3713375"/>
                <a:ext cx="1001525" cy="842300"/>
                <a:chOff x="2754900" y="3416825"/>
                <a:chExt cx="1001525" cy="842300"/>
              </a:xfrm>
            </p:grpSpPr>
            <p:sp>
              <p:nvSpPr>
                <p:cNvPr id="1229" name="Google Shape;1229;p43"/>
                <p:cNvSpPr/>
                <p:nvPr/>
              </p:nvSpPr>
              <p:spPr>
                <a:xfrm>
                  <a:off x="2754900" y="3633150"/>
                  <a:ext cx="337525" cy="625975"/>
                </a:xfrm>
                <a:custGeom>
                  <a:rect b="b" l="l" r="r" t="t"/>
                  <a:pathLst>
                    <a:path extrusionOk="0" h="25039" w="13501">
                      <a:moveTo>
                        <a:pt x="0" y="1"/>
                      </a:moveTo>
                      <a:lnTo>
                        <a:pt x="0" y="16866"/>
                      </a:lnTo>
                      <a:lnTo>
                        <a:pt x="13501" y="25038"/>
                      </a:lnTo>
                      <a:lnTo>
                        <a:pt x="13501" y="80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43"/>
                <p:cNvSpPr/>
                <p:nvPr/>
              </p:nvSpPr>
              <p:spPr>
                <a:xfrm>
                  <a:off x="3092400" y="3625150"/>
                  <a:ext cx="664025" cy="633975"/>
                </a:xfrm>
                <a:custGeom>
                  <a:rect b="b" l="l" r="r" t="t"/>
                  <a:pathLst>
                    <a:path extrusionOk="0" h="25359" w="26561">
                      <a:moveTo>
                        <a:pt x="26561" y="0"/>
                      </a:moveTo>
                      <a:lnTo>
                        <a:pt x="1" y="8333"/>
                      </a:lnTo>
                      <a:lnTo>
                        <a:pt x="1" y="25358"/>
                      </a:lnTo>
                      <a:lnTo>
                        <a:pt x="26561" y="16865"/>
                      </a:lnTo>
                      <a:lnTo>
                        <a:pt x="26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43"/>
                <p:cNvSpPr/>
                <p:nvPr/>
              </p:nvSpPr>
              <p:spPr>
                <a:xfrm>
                  <a:off x="2754900" y="3420825"/>
                  <a:ext cx="1001525" cy="412650"/>
                </a:xfrm>
                <a:custGeom>
                  <a:rect b="b" l="l" r="r" t="t"/>
                  <a:pathLst>
                    <a:path extrusionOk="0" h="16506" w="40061">
                      <a:moveTo>
                        <a:pt x="26520" y="1"/>
                      </a:moveTo>
                      <a:lnTo>
                        <a:pt x="0" y="8494"/>
                      </a:lnTo>
                      <a:lnTo>
                        <a:pt x="13501" y="16506"/>
                      </a:lnTo>
                      <a:lnTo>
                        <a:pt x="40061" y="8173"/>
                      </a:lnTo>
                      <a:lnTo>
                        <a:pt x="265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43"/>
                <p:cNvSpPr/>
                <p:nvPr/>
              </p:nvSpPr>
              <p:spPr>
                <a:xfrm>
                  <a:off x="3246650" y="3461900"/>
                  <a:ext cx="188300" cy="84150"/>
                </a:xfrm>
                <a:custGeom>
                  <a:rect b="b" l="l" r="r" t="t"/>
                  <a:pathLst>
                    <a:path extrusionOk="0" h="3366" w="7532">
                      <a:moveTo>
                        <a:pt x="4166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43"/>
                <p:cNvSpPr/>
                <p:nvPr/>
              </p:nvSpPr>
              <p:spPr>
                <a:xfrm>
                  <a:off x="3246650" y="3416825"/>
                  <a:ext cx="188300" cy="83150"/>
                </a:xfrm>
                <a:custGeom>
                  <a:rect b="b" l="l" r="r" t="t"/>
                  <a:pathLst>
                    <a:path extrusionOk="0" h="3326" w="7532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43"/>
                <p:cNvSpPr/>
                <p:nvPr/>
              </p:nvSpPr>
              <p:spPr>
                <a:xfrm>
                  <a:off x="3330775" y="346690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6" y="180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43"/>
                <p:cNvSpPr/>
                <p:nvPr/>
              </p:nvSpPr>
              <p:spPr>
                <a:xfrm>
                  <a:off x="3246650" y="3449875"/>
                  <a:ext cx="84150" cy="96175"/>
                </a:xfrm>
                <a:custGeom>
                  <a:rect b="b" l="l" r="r" t="t"/>
                  <a:pathLst>
                    <a:path extrusionOk="0" h="3847" w="3366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43"/>
                <p:cNvSpPr/>
                <p:nvPr/>
              </p:nvSpPr>
              <p:spPr>
                <a:xfrm>
                  <a:off x="3430925" y="3587075"/>
                  <a:ext cx="187300" cy="80150"/>
                </a:xfrm>
                <a:custGeom>
                  <a:rect b="b" l="l" r="r" t="t"/>
                  <a:pathLst>
                    <a:path extrusionOk="0" h="3206" w="7492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1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43"/>
                <p:cNvSpPr/>
                <p:nvPr/>
              </p:nvSpPr>
              <p:spPr>
                <a:xfrm>
                  <a:off x="3430925" y="3542025"/>
                  <a:ext cx="187300" cy="79125"/>
                </a:xfrm>
                <a:custGeom>
                  <a:rect b="b" l="l" r="r" t="t"/>
                  <a:pathLst>
                    <a:path extrusionOk="0" h="3165" w="7492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1" y="18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43"/>
                <p:cNvSpPr/>
                <p:nvPr/>
              </p:nvSpPr>
              <p:spPr>
                <a:xfrm>
                  <a:off x="3514050" y="3587075"/>
                  <a:ext cx="104175" cy="80150"/>
                </a:xfrm>
                <a:custGeom>
                  <a:rect b="b" l="l" r="r" t="t"/>
                  <a:pathLst>
                    <a:path extrusionOk="0" h="3206" w="4167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6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43"/>
                <p:cNvSpPr/>
                <p:nvPr/>
              </p:nvSpPr>
              <p:spPr>
                <a:xfrm>
                  <a:off x="3430925" y="3575075"/>
                  <a:ext cx="83150" cy="92150"/>
                </a:xfrm>
                <a:custGeom>
                  <a:rect b="b" l="l" r="r" t="t"/>
                  <a:pathLst>
                    <a:path extrusionOk="0" h="3686" w="3326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43"/>
                <p:cNvSpPr/>
                <p:nvPr/>
              </p:nvSpPr>
              <p:spPr>
                <a:xfrm>
                  <a:off x="2888100" y="3579075"/>
                  <a:ext cx="187300" cy="83150"/>
                </a:xfrm>
                <a:custGeom>
                  <a:rect b="b" l="l" r="r" t="t"/>
                  <a:pathLst>
                    <a:path extrusionOk="0" h="3326" w="7492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43"/>
                <p:cNvSpPr/>
                <p:nvPr/>
              </p:nvSpPr>
              <p:spPr>
                <a:xfrm>
                  <a:off x="2888100" y="3533000"/>
                  <a:ext cx="187300" cy="84150"/>
                </a:xfrm>
                <a:custGeom>
                  <a:rect b="b" l="l" r="r" t="t"/>
                  <a:pathLst>
                    <a:path extrusionOk="0" h="3366" w="7492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43"/>
                <p:cNvSpPr/>
                <p:nvPr/>
              </p:nvSpPr>
              <p:spPr>
                <a:xfrm>
                  <a:off x="2971225" y="3583075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Google Shape;1243;p43"/>
                <p:cNvSpPr/>
                <p:nvPr/>
              </p:nvSpPr>
              <p:spPr>
                <a:xfrm>
                  <a:off x="2888100" y="3567050"/>
                  <a:ext cx="83150" cy="95175"/>
                </a:xfrm>
                <a:custGeom>
                  <a:rect b="b" l="l" r="r" t="t"/>
                  <a:pathLst>
                    <a:path extrusionOk="0" h="3807" w="3326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4" name="Google Shape;1244;p43"/>
                <p:cNvSpPr/>
                <p:nvPr/>
              </p:nvSpPr>
              <p:spPr>
                <a:xfrm>
                  <a:off x="3071375" y="3704250"/>
                  <a:ext cx="188300" cy="79150"/>
                </a:xfrm>
                <a:custGeom>
                  <a:rect b="b" l="l" r="r" t="t"/>
                  <a:pathLst>
                    <a:path extrusionOk="0" h="3166" w="7532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43"/>
                <p:cNvSpPr/>
                <p:nvPr/>
              </p:nvSpPr>
              <p:spPr>
                <a:xfrm>
                  <a:off x="3071375" y="3658200"/>
                  <a:ext cx="188300" cy="79125"/>
                </a:xfrm>
                <a:custGeom>
                  <a:rect b="b" l="l" r="r" t="t"/>
                  <a:pathLst>
                    <a:path extrusionOk="0" h="3165" w="7532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Google Shape;1246;p43"/>
                <p:cNvSpPr/>
                <p:nvPr/>
              </p:nvSpPr>
              <p:spPr>
                <a:xfrm>
                  <a:off x="3155500" y="370425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43"/>
                <p:cNvSpPr/>
                <p:nvPr/>
              </p:nvSpPr>
              <p:spPr>
                <a:xfrm>
                  <a:off x="3071375" y="3692250"/>
                  <a:ext cx="84150" cy="91150"/>
                </a:xfrm>
                <a:custGeom>
                  <a:rect b="b" l="l" r="r" t="t"/>
                  <a:pathLst>
                    <a:path extrusionOk="0" h="3646" w="3366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48" name="Google Shape;1248;p43"/>
            <p:cNvSpPr/>
            <p:nvPr/>
          </p:nvSpPr>
          <p:spPr>
            <a:xfrm flipH="1">
              <a:off x="6226109" y="3525512"/>
              <a:ext cx="337525" cy="625975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 flipH="1">
              <a:off x="5562109" y="3517512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 flipH="1">
              <a:off x="5562109" y="3313187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43"/>
          <p:cNvGrpSpPr/>
          <p:nvPr/>
        </p:nvGrpSpPr>
        <p:grpSpPr>
          <a:xfrm>
            <a:off x="5561410" y="2675838"/>
            <a:ext cx="1005550" cy="831487"/>
            <a:chOff x="5561410" y="2675838"/>
            <a:chExt cx="1005550" cy="831487"/>
          </a:xfrm>
        </p:grpSpPr>
        <p:sp>
          <p:nvSpPr>
            <p:cNvPr id="1252" name="Google Shape;1252;p43"/>
            <p:cNvSpPr/>
            <p:nvPr/>
          </p:nvSpPr>
          <p:spPr>
            <a:xfrm flipH="1">
              <a:off x="6224410" y="2881351"/>
              <a:ext cx="342550" cy="625975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 flipH="1">
              <a:off x="5561410" y="2873351"/>
              <a:ext cx="663025" cy="63397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 flipH="1">
              <a:off x="5561410" y="2675838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43"/>
          <p:cNvGrpSpPr/>
          <p:nvPr/>
        </p:nvGrpSpPr>
        <p:grpSpPr>
          <a:xfrm>
            <a:off x="6855375" y="3884075"/>
            <a:ext cx="1739650" cy="838300"/>
            <a:chOff x="6855375" y="3884075"/>
            <a:chExt cx="1739650" cy="838300"/>
          </a:xfrm>
        </p:grpSpPr>
        <p:sp>
          <p:nvSpPr>
            <p:cNvPr id="1256" name="Google Shape;1256;p43"/>
            <p:cNvSpPr/>
            <p:nvPr/>
          </p:nvSpPr>
          <p:spPr>
            <a:xfrm>
              <a:off x="7518400" y="4404875"/>
              <a:ext cx="1076625" cy="31750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 flipH="1">
              <a:off x="7518375" y="4096400"/>
              <a:ext cx="342550" cy="625975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 flipH="1">
              <a:off x="6855375" y="4088400"/>
              <a:ext cx="663025" cy="63397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 flipH="1">
              <a:off x="6855375" y="3884075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0" name="Google Shape;1260;p43"/>
          <p:cNvSpPr/>
          <p:nvPr/>
        </p:nvSpPr>
        <p:spPr>
          <a:xfrm flipH="1">
            <a:off x="7351125" y="4121450"/>
            <a:ext cx="188325" cy="79125"/>
          </a:xfrm>
          <a:custGeom>
            <a:rect b="b" l="l" r="r" t="t"/>
            <a:pathLst>
              <a:path extrusionOk="0" h="3165" w="7533">
                <a:moveTo>
                  <a:pt x="4167" y="0"/>
                </a:moveTo>
                <a:lnTo>
                  <a:pt x="1" y="1362"/>
                </a:lnTo>
                <a:lnTo>
                  <a:pt x="3326" y="3165"/>
                </a:lnTo>
                <a:lnTo>
                  <a:pt x="7532" y="1843"/>
                </a:lnTo>
                <a:lnTo>
                  <a:pt x="4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44"/>
          <p:cNvGrpSpPr/>
          <p:nvPr/>
        </p:nvGrpSpPr>
        <p:grpSpPr>
          <a:xfrm>
            <a:off x="924325" y="210325"/>
            <a:ext cx="3292262" cy="4393057"/>
            <a:chOff x="924325" y="210325"/>
            <a:chExt cx="3292262" cy="4393057"/>
          </a:xfrm>
        </p:grpSpPr>
        <p:sp>
          <p:nvSpPr>
            <p:cNvPr id="1266" name="Google Shape;1266;p44"/>
            <p:cNvSpPr/>
            <p:nvPr/>
          </p:nvSpPr>
          <p:spPr>
            <a:xfrm>
              <a:off x="1266850" y="4017150"/>
              <a:ext cx="2949737" cy="586232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1576700" y="3772263"/>
              <a:ext cx="342550" cy="625975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1919225" y="3764263"/>
              <a:ext cx="663025" cy="63397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1576700" y="3559938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2073450" y="3601013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167" y="0"/>
                  </a:moveTo>
                  <a:lnTo>
                    <a:pt x="0" y="1362"/>
                  </a:lnTo>
                  <a:lnTo>
                    <a:pt x="3325" y="3365"/>
                  </a:lnTo>
                  <a:lnTo>
                    <a:pt x="7532" y="200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rgbClr val="008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2073450" y="3555938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167" y="1"/>
                  </a:moveTo>
                  <a:lnTo>
                    <a:pt x="0" y="1323"/>
                  </a:lnTo>
                  <a:lnTo>
                    <a:pt x="3325" y="3326"/>
                  </a:lnTo>
                  <a:lnTo>
                    <a:pt x="7532" y="200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2156575" y="3606013"/>
              <a:ext cx="105175" cy="79150"/>
            </a:xfrm>
            <a:custGeom>
              <a:rect b="b" l="l" r="r" t="t"/>
              <a:pathLst>
                <a:path extrusionOk="0" h="3166" w="4207">
                  <a:moveTo>
                    <a:pt x="4207" y="1"/>
                  </a:moveTo>
                  <a:lnTo>
                    <a:pt x="0" y="1323"/>
                  </a:lnTo>
                  <a:lnTo>
                    <a:pt x="0" y="3165"/>
                  </a:lnTo>
                  <a:lnTo>
                    <a:pt x="4207" y="1803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2073450" y="3588988"/>
              <a:ext cx="83150" cy="96175"/>
            </a:xfrm>
            <a:custGeom>
              <a:rect b="b" l="l" r="r" t="t"/>
              <a:pathLst>
                <a:path extrusionOk="0" h="3847" w="3326">
                  <a:moveTo>
                    <a:pt x="0" y="1"/>
                  </a:moveTo>
                  <a:lnTo>
                    <a:pt x="0" y="1843"/>
                  </a:lnTo>
                  <a:lnTo>
                    <a:pt x="3325" y="3846"/>
                  </a:lnTo>
                  <a:lnTo>
                    <a:pt x="332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2256725" y="3726188"/>
              <a:ext cx="188300" cy="80150"/>
            </a:xfrm>
            <a:custGeom>
              <a:rect b="b" l="l" r="r" t="t"/>
              <a:pathLst>
                <a:path extrusionOk="0" h="3206" w="7532">
                  <a:moveTo>
                    <a:pt x="4207" y="1"/>
                  </a:moveTo>
                  <a:lnTo>
                    <a:pt x="1" y="1363"/>
                  </a:lnTo>
                  <a:lnTo>
                    <a:pt x="3366" y="3206"/>
                  </a:lnTo>
                  <a:lnTo>
                    <a:pt x="7532" y="184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008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2256725" y="3681138"/>
              <a:ext cx="188300" cy="79125"/>
            </a:xfrm>
            <a:custGeom>
              <a:rect b="b" l="l" r="r" t="t"/>
              <a:pathLst>
                <a:path extrusionOk="0" h="3165" w="7532">
                  <a:moveTo>
                    <a:pt x="4207" y="0"/>
                  </a:moveTo>
                  <a:lnTo>
                    <a:pt x="1" y="1322"/>
                  </a:lnTo>
                  <a:lnTo>
                    <a:pt x="3366" y="3165"/>
                  </a:lnTo>
                  <a:lnTo>
                    <a:pt x="7532" y="1803"/>
                  </a:lnTo>
                  <a:lnTo>
                    <a:pt x="4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2340850" y="3726188"/>
              <a:ext cx="104175" cy="80150"/>
            </a:xfrm>
            <a:custGeom>
              <a:rect b="b" l="l" r="r" t="t"/>
              <a:pathLst>
                <a:path extrusionOk="0" h="3206" w="4167">
                  <a:moveTo>
                    <a:pt x="4167" y="1"/>
                  </a:moveTo>
                  <a:lnTo>
                    <a:pt x="1" y="1363"/>
                  </a:lnTo>
                  <a:lnTo>
                    <a:pt x="1" y="320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2256725" y="3714188"/>
              <a:ext cx="84150" cy="92150"/>
            </a:xfrm>
            <a:custGeom>
              <a:rect b="b" l="l" r="r" t="t"/>
              <a:pathLst>
                <a:path extrusionOk="0" h="3686" w="3366">
                  <a:moveTo>
                    <a:pt x="1" y="0"/>
                  </a:moveTo>
                  <a:lnTo>
                    <a:pt x="1" y="1843"/>
                  </a:lnTo>
                  <a:lnTo>
                    <a:pt x="3366" y="3686"/>
                  </a:lnTo>
                  <a:lnTo>
                    <a:pt x="3366" y="18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1714900" y="3718188"/>
              <a:ext cx="187325" cy="83150"/>
            </a:xfrm>
            <a:custGeom>
              <a:rect b="b" l="l" r="r" t="t"/>
              <a:pathLst>
                <a:path extrusionOk="0" h="3326" w="7493">
                  <a:moveTo>
                    <a:pt x="4167" y="0"/>
                  </a:moveTo>
                  <a:lnTo>
                    <a:pt x="1" y="1322"/>
                  </a:lnTo>
                  <a:lnTo>
                    <a:pt x="3326" y="3325"/>
                  </a:lnTo>
                  <a:lnTo>
                    <a:pt x="7492" y="200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rgbClr val="008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1714900" y="3672113"/>
              <a:ext cx="187325" cy="84150"/>
            </a:xfrm>
            <a:custGeom>
              <a:rect b="b" l="l" r="r" t="t"/>
              <a:pathLst>
                <a:path extrusionOk="0" h="3366" w="7493">
                  <a:moveTo>
                    <a:pt x="4167" y="1"/>
                  </a:moveTo>
                  <a:lnTo>
                    <a:pt x="1" y="1363"/>
                  </a:lnTo>
                  <a:lnTo>
                    <a:pt x="3326" y="3366"/>
                  </a:lnTo>
                  <a:lnTo>
                    <a:pt x="7492" y="200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1798025" y="3722188"/>
              <a:ext cx="104200" cy="79150"/>
            </a:xfrm>
            <a:custGeom>
              <a:rect b="b" l="l" r="r" t="t"/>
              <a:pathLst>
                <a:path extrusionOk="0" h="3166" w="4168">
                  <a:moveTo>
                    <a:pt x="4167" y="1"/>
                  </a:moveTo>
                  <a:lnTo>
                    <a:pt x="1" y="1363"/>
                  </a:lnTo>
                  <a:lnTo>
                    <a:pt x="1" y="3165"/>
                  </a:lnTo>
                  <a:lnTo>
                    <a:pt x="4167" y="1843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1714900" y="3706163"/>
              <a:ext cx="83150" cy="95175"/>
            </a:xfrm>
            <a:custGeom>
              <a:rect b="b" l="l" r="r" t="t"/>
              <a:pathLst>
                <a:path extrusionOk="0" h="3807" w="3326">
                  <a:moveTo>
                    <a:pt x="1" y="1"/>
                  </a:moveTo>
                  <a:lnTo>
                    <a:pt x="1" y="1803"/>
                  </a:lnTo>
                  <a:lnTo>
                    <a:pt x="3326" y="3806"/>
                  </a:lnTo>
                  <a:lnTo>
                    <a:pt x="3326" y="20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1898175" y="3843363"/>
              <a:ext cx="188325" cy="79150"/>
            </a:xfrm>
            <a:custGeom>
              <a:rect b="b" l="l" r="r" t="t"/>
              <a:pathLst>
                <a:path extrusionOk="0" h="3166" w="7533">
                  <a:moveTo>
                    <a:pt x="4167" y="1"/>
                  </a:moveTo>
                  <a:lnTo>
                    <a:pt x="1" y="1323"/>
                  </a:lnTo>
                  <a:lnTo>
                    <a:pt x="3326" y="3166"/>
                  </a:lnTo>
                  <a:lnTo>
                    <a:pt x="7532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008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1898175" y="3797313"/>
              <a:ext cx="188325" cy="79125"/>
            </a:xfrm>
            <a:custGeom>
              <a:rect b="b" l="l" r="r" t="t"/>
              <a:pathLst>
                <a:path extrusionOk="0" h="3165" w="7533">
                  <a:moveTo>
                    <a:pt x="4167" y="0"/>
                  </a:moveTo>
                  <a:lnTo>
                    <a:pt x="1" y="1362"/>
                  </a:lnTo>
                  <a:lnTo>
                    <a:pt x="3326" y="3165"/>
                  </a:lnTo>
                  <a:lnTo>
                    <a:pt x="7532" y="184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1981300" y="3843363"/>
              <a:ext cx="105200" cy="79150"/>
            </a:xfrm>
            <a:custGeom>
              <a:rect b="b" l="l" r="r" t="t"/>
              <a:pathLst>
                <a:path extrusionOk="0" h="3166" w="4208">
                  <a:moveTo>
                    <a:pt x="4207" y="1"/>
                  </a:moveTo>
                  <a:lnTo>
                    <a:pt x="1" y="1323"/>
                  </a:lnTo>
                  <a:lnTo>
                    <a:pt x="1" y="3166"/>
                  </a:lnTo>
                  <a:lnTo>
                    <a:pt x="4207" y="184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1898175" y="3831363"/>
              <a:ext cx="83150" cy="91150"/>
            </a:xfrm>
            <a:custGeom>
              <a:rect b="b" l="l" r="r" t="t"/>
              <a:pathLst>
                <a:path extrusionOk="0" h="3646" w="3326">
                  <a:moveTo>
                    <a:pt x="1" y="0"/>
                  </a:moveTo>
                  <a:lnTo>
                    <a:pt x="1" y="1803"/>
                  </a:lnTo>
                  <a:lnTo>
                    <a:pt x="3326" y="3646"/>
                  </a:lnTo>
                  <a:lnTo>
                    <a:pt x="3326" y="18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1576700" y="3352238"/>
              <a:ext cx="341550" cy="625975"/>
            </a:xfrm>
            <a:custGeom>
              <a:rect b="b" l="l" r="r" t="t"/>
              <a:pathLst>
                <a:path extrusionOk="0" h="25039" w="13662">
                  <a:moveTo>
                    <a:pt x="1" y="1"/>
                  </a:moveTo>
                  <a:lnTo>
                    <a:pt x="1" y="16866"/>
                  </a:lnTo>
                  <a:lnTo>
                    <a:pt x="13661" y="25038"/>
                  </a:lnTo>
                  <a:lnTo>
                    <a:pt x="1366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1918225" y="3344238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60" y="16865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1576700" y="3139913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21" y="1"/>
                  </a:moveTo>
                  <a:lnTo>
                    <a:pt x="1" y="8494"/>
                  </a:lnTo>
                  <a:lnTo>
                    <a:pt x="13661" y="16506"/>
                  </a:lnTo>
                  <a:lnTo>
                    <a:pt x="40221" y="8173"/>
                  </a:lnTo>
                  <a:lnTo>
                    <a:pt x="2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2068450" y="3180988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207" y="0"/>
                  </a:moveTo>
                  <a:lnTo>
                    <a:pt x="0" y="1362"/>
                  </a:lnTo>
                  <a:lnTo>
                    <a:pt x="3365" y="3365"/>
                  </a:lnTo>
                  <a:lnTo>
                    <a:pt x="7532" y="2003"/>
                  </a:lnTo>
                  <a:lnTo>
                    <a:pt x="4207" y="0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2068450" y="3135913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207" y="1"/>
                  </a:moveTo>
                  <a:lnTo>
                    <a:pt x="0" y="1323"/>
                  </a:lnTo>
                  <a:lnTo>
                    <a:pt x="3365" y="3326"/>
                  </a:lnTo>
                  <a:lnTo>
                    <a:pt x="7532" y="200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2152575" y="3185988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7" y="1"/>
                  </a:moveTo>
                  <a:lnTo>
                    <a:pt x="0" y="1323"/>
                  </a:lnTo>
                  <a:lnTo>
                    <a:pt x="0" y="3165"/>
                  </a:lnTo>
                  <a:lnTo>
                    <a:pt x="4167" y="1803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2068450" y="3168963"/>
              <a:ext cx="84150" cy="96175"/>
            </a:xfrm>
            <a:custGeom>
              <a:rect b="b" l="l" r="r" t="t"/>
              <a:pathLst>
                <a:path extrusionOk="0" h="3847" w="3366">
                  <a:moveTo>
                    <a:pt x="0" y="1"/>
                  </a:moveTo>
                  <a:lnTo>
                    <a:pt x="0" y="1843"/>
                  </a:lnTo>
                  <a:lnTo>
                    <a:pt x="3365" y="3846"/>
                  </a:lnTo>
                  <a:lnTo>
                    <a:pt x="336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2252725" y="3306163"/>
              <a:ext cx="187300" cy="80150"/>
            </a:xfrm>
            <a:custGeom>
              <a:rect b="b" l="l" r="r" t="t"/>
              <a:pathLst>
                <a:path extrusionOk="0" h="3206" w="7492">
                  <a:moveTo>
                    <a:pt x="4327" y="1"/>
                  </a:moveTo>
                  <a:lnTo>
                    <a:pt x="0" y="1363"/>
                  </a:lnTo>
                  <a:lnTo>
                    <a:pt x="3325" y="3206"/>
                  </a:lnTo>
                  <a:lnTo>
                    <a:pt x="7492" y="1844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2252725" y="3261113"/>
              <a:ext cx="187300" cy="79125"/>
            </a:xfrm>
            <a:custGeom>
              <a:rect b="b" l="l" r="r" t="t"/>
              <a:pathLst>
                <a:path extrusionOk="0" h="3165" w="7492">
                  <a:moveTo>
                    <a:pt x="4327" y="0"/>
                  </a:moveTo>
                  <a:lnTo>
                    <a:pt x="0" y="1322"/>
                  </a:lnTo>
                  <a:lnTo>
                    <a:pt x="3325" y="3165"/>
                  </a:lnTo>
                  <a:lnTo>
                    <a:pt x="7492" y="1803"/>
                  </a:lnTo>
                  <a:lnTo>
                    <a:pt x="4327" y="0"/>
                  </a:lnTo>
                  <a:close/>
                </a:path>
              </a:pathLst>
            </a:custGeom>
            <a:solidFill>
              <a:srgbClr val="FFD4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2335850" y="3306163"/>
              <a:ext cx="104175" cy="80150"/>
            </a:xfrm>
            <a:custGeom>
              <a:rect b="b" l="l" r="r" t="t"/>
              <a:pathLst>
                <a:path extrusionOk="0" h="3206" w="4167">
                  <a:moveTo>
                    <a:pt x="4167" y="1"/>
                  </a:moveTo>
                  <a:lnTo>
                    <a:pt x="0" y="1363"/>
                  </a:lnTo>
                  <a:lnTo>
                    <a:pt x="0" y="320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2252725" y="3294163"/>
              <a:ext cx="83150" cy="92150"/>
            </a:xfrm>
            <a:custGeom>
              <a:rect b="b" l="l" r="r" t="t"/>
              <a:pathLst>
                <a:path extrusionOk="0" h="3686" w="3326">
                  <a:moveTo>
                    <a:pt x="0" y="0"/>
                  </a:moveTo>
                  <a:lnTo>
                    <a:pt x="0" y="1843"/>
                  </a:lnTo>
                  <a:lnTo>
                    <a:pt x="3325" y="3686"/>
                  </a:lnTo>
                  <a:lnTo>
                    <a:pt x="3325" y="1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1713925" y="3298163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166" y="0"/>
                  </a:moveTo>
                  <a:lnTo>
                    <a:pt x="0" y="1322"/>
                  </a:lnTo>
                  <a:lnTo>
                    <a:pt x="3365" y="3325"/>
                  </a:lnTo>
                  <a:lnTo>
                    <a:pt x="7531" y="200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1713925" y="3252088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166" y="1"/>
                  </a:moveTo>
                  <a:lnTo>
                    <a:pt x="0" y="1363"/>
                  </a:lnTo>
                  <a:lnTo>
                    <a:pt x="3365" y="3366"/>
                  </a:lnTo>
                  <a:lnTo>
                    <a:pt x="7531" y="200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1798050" y="3302163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6" y="1"/>
                  </a:moveTo>
                  <a:lnTo>
                    <a:pt x="0" y="1363"/>
                  </a:lnTo>
                  <a:lnTo>
                    <a:pt x="0" y="3165"/>
                  </a:lnTo>
                  <a:lnTo>
                    <a:pt x="4166" y="1843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1713925" y="3286138"/>
              <a:ext cx="84150" cy="95175"/>
            </a:xfrm>
            <a:custGeom>
              <a:rect b="b" l="l" r="r" t="t"/>
              <a:pathLst>
                <a:path extrusionOk="0" h="3807" w="3366">
                  <a:moveTo>
                    <a:pt x="0" y="1"/>
                  </a:moveTo>
                  <a:lnTo>
                    <a:pt x="0" y="1803"/>
                  </a:lnTo>
                  <a:lnTo>
                    <a:pt x="3365" y="3806"/>
                  </a:lnTo>
                  <a:lnTo>
                    <a:pt x="336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1893175" y="3423338"/>
              <a:ext cx="188325" cy="79150"/>
            </a:xfrm>
            <a:custGeom>
              <a:rect b="b" l="l" r="r" t="t"/>
              <a:pathLst>
                <a:path extrusionOk="0" h="3166" w="7533">
                  <a:moveTo>
                    <a:pt x="4207" y="1"/>
                  </a:moveTo>
                  <a:lnTo>
                    <a:pt x="1" y="1323"/>
                  </a:lnTo>
                  <a:lnTo>
                    <a:pt x="3366" y="3166"/>
                  </a:lnTo>
                  <a:lnTo>
                    <a:pt x="7532" y="184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1893175" y="3377288"/>
              <a:ext cx="188325" cy="79125"/>
            </a:xfrm>
            <a:custGeom>
              <a:rect b="b" l="l" r="r" t="t"/>
              <a:pathLst>
                <a:path extrusionOk="0" h="3165" w="7533">
                  <a:moveTo>
                    <a:pt x="4207" y="0"/>
                  </a:moveTo>
                  <a:lnTo>
                    <a:pt x="1" y="1362"/>
                  </a:lnTo>
                  <a:lnTo>
                    <a:pt x="3366" y="3165"/>
                  </a:lnTo>
                  <a:lnTo>
                    <a:pt x="7532" y="1843"/>
                  </a:lnTo>
                  <a:lnTo>
                    <a:pt x="4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1977300" y="3423338"/>
              <a:ext cx="104200" cy="79150"/>
            </a:xfrm>
            <a:custGeom>
              <a:rect b="b" l="l" r="r" t="t"/>
              <a:pathLst>
                <a:path extrusionOk="0" h="3166" w="4168">
                  <a:moveTo>
                    <a:pt x="4167" y="1"/>
                  </a:moveTo>
                  <a:lnTo>
                    <a:pt x="1" y="1323"/>
                  </a:lnTo>
                  <a:lnTo>
                    <a:pt x="1" y="316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1893175" y="3411338"/>
              <a:ext cx="84150" cy="91150"/>
            </a:xfrm>
            <a:custGeom>
              <a:rect b="b" l="l" r="r" t="t"/>
              <a:pathLst>
                <a:path extrusionOk="0" h="3646" w="3366">
                  <a:moveTo>
                    <a:pt x="1" y="0"/>
                  </a:moveTo>
                  <a:lnTo>
                    <a:pt x="1" y="1803"/>
                  </a:lnTo>
                  <a:lnTo>
                    <a:pt x="3366" y="3646"/>
                  </a:lnTo>
                  <a:lnTo>
                    <a:pt x="3366" y="18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1580498" y="2934046"/>
              <a:ext cx="337525" cy="625975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1917998" y="2926046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2256523" y="2887971"/>
              <a:ext cx="187300" cy="80150"/>
            </a:xfrm>
            <a:custGeom>
              <a:rect b="b" l="l" r="r" t="t"/>
              <a:pathLst>
                <a:path extrusionOk="0" h="3206" w="7492">
                  <a:moveTo>
                    <a:pt x="4166" y="1"/>
                  </a:moveTo>
                  <a:lnTo>
                    <a:pt x="0" y="1363"/>
                  </a:lnTo>
                  <a:lnTo>
                    <a:pt x="3325" y="3206"/>
                  </a:lnTo>
                  <a:lnTo>
                    <a:pt x="7491" y="184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2256523" y="2842921"/>
              <a:ext cx="187300" cy="79125"/>
            </a:xfrm>
            <a:custGeom>
              <a:rect b="b" l="l" r="r" t="t"/>
              <a:pathLst>
                <a:path extrusionOk="0" h="3165" w="7492">
                  <a:moveTo>
                    <a:pt x="4166" y="0"/>
                  </a:moveTo>
                  <a:lnTo>
                    <a:pt x="0" y="1322"/>
                  </a:lnTo>
                  <a:lnTo>
                    <a:pt x="3325" y="3165"/>
                  </a:lnTo>
                  <a:lnTo>
                    <a:pt x="7491" y="180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2339648" y="2887971"/>
              <a:ext cx="104175" cy="80150"/>
            </a:xfrm>
            <a:custGeom>
              <a:rect b="b" l="l" r="r" t="t"/>
              <a:pathLst>
                <a:path extrusionOk="0" h="3206" w="4167">
                  <a:moveTo>
                    <a:pt x="4166" y="1"/>
                  </a:moveTo>
                  <a:lnTo>
                    <a:pt x="0" y="1363"/>
                  </a:lnTo>
                  <a:lnTo>
                    <a:pt x="0" y="3206"/>
                  </a:lnTo>
                  <a:lnTo>
                    <a:pt x="4166" y="184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2256523" y="2875971"/>
              <a:ext cx="83150" cy="92150"/>
            </a:xfrm>
            <a:custGeom>
              <a:rect b="b" l="l" r="r" t="t"/>
              <a:pathLst>
                <a:path extrusionOk="0" h="3686" w="3326">
                  <a:moveTo>
                    <a:pt x="0" y="0"/>
                  </a:moveTo>
                  <a:lnTo>
                    <a:pt x="0" y="1843"/>
                  </a:lnTo>
                  <a:lnTo>
                    <a:pt x="3325" y="3686"/>
                  </a:lnTo>
                  <a:lnTo>
                    <a:pt x="3325" y="1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1713698" y="2879971"/>
              <a:ext cx="187300" cy="83150"/>
            </a:xfrm>
            <a:custGeom>
              <a:rect b="b" l="l" r="r" t="t"/>
              <a:pathLst>
                <a:path extrusionOk="0" h="3326" w="7492">
                  <a:moveTo>
                    <a:pt x="4167" y="0"/>
                  </a:moveTo>
                  <a:lnTo>
                    <a:pt x="1" y="1322"/>
                  </a:lnTo>
                  <a:lnTo>
                    <a:pt x="3326" y="3325"/>
                  </a:lnTo>
                  <a:lnTo>
                    <a:pt x="7492" y="200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1713698" y="2833896"/>
              <a:ext cx="187300" cy="84150"/>
            </a:xfrm>
            <a:custGeom>
              <a:rect b="b" l="l" r="r" t="t"/>
              <a:pathLst>
                <a:path extrusionOk="0" h="3366" w="7492">
                  <a:moveTo>
                    <a:pt x="4167" y="1"/>
                  </a:moveTo>
                  <a:lnTo>
                    <a:pt x="1" y="1363"/>
                  </a:lnTo>
                  <a:lnTo>
                    <a:pt x="3326" y="3366"/>
                  </a:lnTo>
                  <a:lnTo>
                    <a:pt x="7492" y="200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1796823" y="2883971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7" y="1"/>
                  </a:moveTo>
                  <a:lnTo>
                    <a:pt x="1" y="1363"/>
                  </a:lnTo>
                  <a:lnTo>
                    <a:pt x="1" y="3165"/>
                  </a:lnTo>
                  <a:lnTo>
                    <a:pt x="4167" y="1843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1713698" y="2867946"/>
              <a:ext cx="83150" cy="95175"/>
            </a:xfrm>
            <a:custGeom>
              <a:rect b="b" l="l" r="r" t="t"/>
              <a:pathLst>
                <a:path extrusionOk="0" h="3807" w="3326">
                  <a:moveTo>
                    <a:pt x="1" y="1"/>
                  </a:moveTo>
                  <a:lnTo>
                    <a:pt x="1" y="1803"/>
                  </a:lnTo>
                  <a:lnTo>
                    <a:pt x="3326" y="3806"/>
                  </a:lnTo>
                  <a:lnTo>
                    <a:pt x="3326" y="20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1896973" y="3005146"/>
              <a:ext cx="188300" cy="79150"/>
            </a:xfrm>
            <a:custGeom>
              <a:rect b="b" l="l" r="r" t="t"/>
              <a:pathLst>
                <a:path extrusionOk="0" h="3166" w="7532">
                  <a:moveTo>
                    <a:pt x="4167" y="1"/>
                  </a:moveTo>
                  <a:lnTo>
                    <a:pt x="1" y="1323"/>
                  </a:lnTo>
                  <a:lnTo>
                    <a:pt x="3366" y="3166"/>
                  </a:lnTo>
                  <a:lnTo>
                    <a:pt x="7532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1896973" y="2959096"/>
              <a:ext cx="188300" cy="79125"/>
            </a:xfrm>
            <a:custGeom>
              <a:rect b="b" l="l" r="r" t="t"/>
              <a:pathLst>
                <a:path extrusionOk="0" h="3165" w="7532">
                  <a:moveTo>
                    <a:pt x="4167" y="0"/>
                  </a:moveTo>
                  <a:lnTo>
                    <a:pt x="1" y="1362"/>
                  </a:lnTo>
                  <a:lnTo>
                    <a:pt x="3366" y="3165"/>
                  </a:lnTo>
                  <a:lnTo>
                    <a:pt x="7532" y="184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1981098" y="3005146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7" y="1"/>
                  </a:moveTo>
                  <a:lnTo>
                    <a:pt x="1" y="1323"/>
                  </a:lnTo>
                  <a:lnTo>
                    <a:pt x="1" y="316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1896973" y="2993146"/>
              <a:ext cx="84150" cy="91150"/>
            </a:xfrm>
            <a:custGeom>
              <a:rect b="b" l="l" r="r" t="t"/>
              <a:pathLst>
                <a:path extrusionOk="0" h="3646" w="3366">
                  <a:moveTo>
                    <a:pt x="1" y="0"/>
                  </a:moveTo>
                  <a:lnTo>
                    <a:pt x="1" y="1803"/>
                  </a:lnTo>
                  <a:lnTo>
                    <a:pt x="3366" y="3646"/>
                  </a:lnTo>
                  <a:lnTo>
                    <a:pt x="3366" y="18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1918526" y="2528271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1581026" y="2323946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927650" y="3977388"/>
              <a:ext cx="337525" cy="625975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1265150" y="3969388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927650" y="3765063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1419400" y="3806138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166" y="0"/>
                  </a:moveTo>
                  <a:lnTo>
                    <a:pt x="0" y="1362"/>
                  </a:lnTo>
                  <a:lnTo>
                    <a:pt x="3365" y="3365"/>
                  </a:lnTo>
                  <a:lnTo>
                    <a:pt x="7531" y="200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1419400" y="3761063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166" y="1"/>
                  </a:moveTo>
                  <a:lnTo>
                    <a:pt x="0" y="1323"/>
                  </a:lnTo>
                  <a:lnTo>
                    <a:pt x="3365" y="3326"/>
                  </a:lnTo>
                  <a:lnTo>
                    <a:pt x="7531" y="200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1503525" y="3811138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6" y="1"/>
                  </a:moveTo>
                  <a:lnTo>
                    <a:pt x="0" y="1323"/>
                  </a:lnTo>
                  <a:lnTo>
                    <a:pt x="0" y="3165"/>
                  </a:lnTo>
                  <a:lnTo>
                    <a:pt x="4166" y="1803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1419400" y="3794113"/>
              <a:ext cx="84150" cy="96175"/>
            </a:xfrm>
            <a:custGeom>
              <a:rect b="b" l="l" r="r" t="t"/>
              <a:pathLst>
                <a:path extrusionOk="0" h="3847" w="3366">
                  <a:moveTo>
                    <a:pt x="0" y="1"/>
                  </a:moveTo>
                  <a:lnTo>
                    <a:pt x="0" y="1843"/>
                  </a:lnTo>
                  <a:lnTo>
                    <a:pt x="3365" y="3846"/>
                  </a:lnTo>
                  <a:lnTo>
                    <a:pt x="336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1603675" y="3931313"/>
              <a:ext cx="187300" cy="80150"/>
            </a:xfrm>
            <a:custGeom>
              <a:rect b="b" l="l" r="r" t="t"/>
              <a:pathLst>
                <a:path extrusionOk="0" h="3206" w="7492">
                  <a:moveTo>
                    <a:pt x="4166" y="1"/>
                  </a:moveTo>
                  <a:lnTo>
                    <a:pt x="0" y="1363"/>
                  </a:lnTo>
                  <a:lnTo>
                    <a:pt x="3325" y="3206"/>
                  </a:lnTo>
                  <a:lnTo>
                    <a:pt x="7491" y="184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1603675" y="3886263"/>
              <a:ext cx="187300" cy="79125"/>
            </a:xfrm>
            <a:custGeom>
              <a:rect b="b" l="l" r="r" t="t"/>
              <a:pathLst>
                <a:path extrusionOk="0" h="3165" w="7492">
                  <a:moveTo>
                    <a:pt x="4166" y="0"/>
                  </a:moveTo>
                  <a:lnTo>
                    <a:pt x="0" y="1322"/>
                  </a:lnTo>
                  <a:lnTo>
                    <a:pt x="3325" y="3165"/>
                  </a:lnTo>
                  <a:lnTo>
                    <a:pt x="7491" y="180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1686800" y="3931313"/>
              <a:ext cx="104175" cy="80150"/>
            </a:xfrm>
            <a:custGeom>
              <a:rect b="b" l="l" r="r" t="t"/>
              <a:pathLst>
                <a:path extrusionOk="0" h="3206" w="4167">
                  <a:moveTo>
                    <a:pt x="4166" y="1"/>
                  </a:moveTo>
                  <a:lnTo>
                    <a:pt x="0" y="1363"/>
                  </a:lnTo>
                  <a:lnTo>
                    <a:pt x="0" y="3206"/>
                  </a:lnTo>
                  <a:lnTo>
                    <a:pt x="4166" y="184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1603675" y="3919313"/>
              <a:ext cx="83150" cy="92150"/>
            </a:xfrm>
            <a:custGeom>
              <a:rect b="b" l="l" r="r" t="t"/>
              <a:pathLst>
                <a:path extrusionOk="0" h="3686" w="3326">
                  <a:moveTo>
                    <a:pt x="0" y="0"/>
                  </a:moveTo>
                  <a:lnTo>
                    <a:pt x="0" y="1843"/>
                  </a:lnTo>
                  <a:lnTo>
                    <a:pt x="3325" y="3686"/>
                  </a:lnTo>
                  <a:lnTo>
                    <a:pt x="3325" y="1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1060850" y="3923313"/>
              <a:ext cx="187300" cy="83150"/>
            </a:xfrm>
            <a:custGeom>
              <a:rect b="b" l="l" r="r" t="t"/>
              <a:pathLst>
                <a:path extrusionOk="0" h="3326" w="7492">
                  <a:moveTo>
                    <a:pt x="4167" y="0"/>
                  </a:moveTo>
                  <a:lnTo>
                    <a:pt x="1" y="1322"/>
                  </a:lnTo>
                  <a:lnTo>
                    <a:pt x="3326" y="3325"/>
                  </a:lnTo>
                  <a:lnTo>
                    <a:pt x="7492" y="200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1060850" y="3877238"/>
              <a:ext cx="187300" cy="84150"/>
            </a:xfrm>
            <a:custGeom>
              <a:rect b="b" l="l" r="r" t="t"/>
              <a:pathLst>
                <a:path extrusionOk="0" h="3366" w="7492">
                  <a:moveTo>
                    <a:pt x="4167" y="1"/>
                  </a:moveTo>
                  <a:lnTo>
                    <a:pt x="1" y="1363"/>
                  </a:lnTo>
                  <a:lnTo>
                    <a:pt x="3326" y="3366"/>
                  </a:lnTo>
                  <a:lnTo>
                    <a:pt x="7492" y="200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1143975" y="3927313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7" y="1"/>
                  </a:moveTo>
                  <a:lnTo>
                    <a:pt x="1" y="1363"/>
                  </a:lnTo>
                  <a:lnTo>
                    <a:pt x="1" y="3165"/>
                  </a:lnTo>
                  <a:lnTo>
                    <a:pt x="4167" y="1843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1060850" y="3911288"/>
              <a:ext cx="83150" cy="95175"/>
            </a:xfrm>
            <a:custGeom>
              <a:rect b="b" l="l" r="r" t="t"/>
              <a:pathLst>
                <a:path extrusionOk="0" h="3807" w="3326">
                  <a:moveTo>
                    <a:pt x="1" y="1"/>
                  </a:moveTo>
                  <a:lnTo>
                    <a:pt x="1" y="1803"/>
                  </a:lnTo>
                  <a:lnTo>
                    <a:pt x="3326" y="3806"/>
                  </a:lnTo>
                  <a:lnTo>
                    <a:pt x="3326" y="20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1244125" y="4048488"/>
              <a:ext cx="188300" cy="79150"/>
            </a:xfrm>
            <a:custGeom>
              <a:rect b="b" l="l" r="r" t="t"/>
              <a:pathLst>
                <a:path extrusionOk="0" h="3166" w="7532">
                  <a:moveTo>
                    <a:pt x="4167" y="1"/>
                  </a:moveTo>
                  <a:lnTo>
                    <a:pt x="1" y="1323"/>
                  </a:lnTo>
                  <a:lnTo>
                    <a:pt x="3366" y="3166"/>
                  </a:lnTo>
                  <a:lnTo>
                    <a:pt x="7532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1244125" y="4002438"/>
              <a:ext cx="188300" cy="79125"/>
            </a:xfrm>
            <a:custGeom>
              <a:rect b="b" l="l" r="r" t="t"/>
              <a:pathLst>
                <a:path extrusionOk="0" h="3165" w="7532">
                  <a:moveTo>
                    <a:pt x="4167" y="0"/>
                  </a:moveTo>
                  <a:lnTo>
                    <a:pt x="1" y="1362"/>
                  </a:lnTo>
                  <a:lnTo>
                    <a:pt x="3366" y="3165"/>
                  </a:lnTo>
                  <a:lnTo>
                    <a:pt x="7532" y="184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4"/>
            <p:cNvSpPr/>
            <p:nvPr/>
          </p:nvSpPr>
          <p:spPr>
            <a:xfrm>
              <a:off x="1328250" y="4048488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7" y="1"/>
                  </a:moveTo>
                  <a:lnTo>
                    <a:pt x="1" y="1323"/>
                  </a:lnTo>
                  <a:lnTo>
                    <a:pt x="1" y="316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4"/>
            <p:cNvSpPr/>
            <p:nvPr/>
          </p:nvSpPr>
          <p:spPr>
            <a:xfrm>
              <a:off x="1244125" y="4036488"/>
              <a:ext cx="84150" cy="91150"/>
            </a:xfrm>
            <a:custGeom>
              <a:rect b="b" l="l" r="r" t="t"/>
              <a:pathLst>
                <a:path extrusionOk="0" h="3646" w="3366">
                  <a:moveTo>
                    <a:pt x="1" y="0"/>
                  </a:moveTo>
                  <a:lnTo>
                    <a:pt x="1" y="1803"/>
                  </a:lnTo>
                  <a:lnTo>
                    <a:pt x="3366" y="3646"/>
                  </a:lnTo>
                  <a:lnTo>
                    <a:pt x="3366" y="18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927650" y="3561813"/>
              <a:ext cx="337525" cy="625975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1265150" y="3553813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4"/>
            <p:cNvSpPr/>
            <p:nvPr/>
          </p:nvSpPr>
          <p:spPr>
            <a:xfrm>
              <a:off x="927650" y="3349488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1419400" y="3390563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166" y="0"/>
                  </a:moveTo>
                  <a:lnTo>
                    <a:pt x="0" y="1362"/>
                  </a:lnTo>
                  <a:lnTo>
                    <a:pt x="3365" y="3365"/>
                  </a:lnTo>
                  <a:lnTo>
                    <a:pt x="7531" y="200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4"/>
            <p:cNvSpPr/>
            <p:nvPr/>
          </p:nvSpPr>
          <p:spPr>
            <a:xfrm>
              <a:off x="1419400" y="3345488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166" y="1"/>
                  </a:moveTo>
                  <a:lnTo>
                    <a:pt x="0" y="1323"/>
                  </a:lnTo>
                  <a:lnTo>
                    <a:pt x="3365" y="3326"/>
                  </a:lnTo>
                  <a:lnTo>
                    <a:pt x="7531" y="200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4"/>
            <p:cNvSpPr/>
            <p:nvPr/>
          </p:nvSpPr>
          <p:spPr>
            <a:xfrm>
              <a:off x="1503525" y="3395563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6" y="1"/>
                  </a:moveTo>
                  <a:lnTo>
                    <a:pt x="0" y="1323"/>
                  </a:lnTo>
                  <a:lnTo>
                    <a:pt x="0" y="3165"/>
                  </a:lnTo>
                  <a:lnTo>
                    <a:pt x="4166" y="1803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1419400" y="3378538"/>
              <a:ext cx="84150" cy="96175"/>
            </a:xfrm>
            <a:custGeom>
              <a:rect b="b" l="l" r="r" t="t"/>
              <a:pathLst>
                <a:path extrusionOk="0" h="3847" w="3366">
                  <a:moveTo>
                    <a:pt x="0" y="1"/>
                  </a:moveTo>
                  <a:lnTo>
                    <a:pt x="0" y="1843"/>
                  </a:lnTo>
                  <a:lnTo>
                    <a:pt x="3365" y="3846"/>
                  </a:lnTo>
                  <a:lnTo>
                    <a:pt x="336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1603675" y="3515738"/>
              <a:ext cx="187300" cy="80150"/>
            </a:xfrm>
            <a:custGeom>
              <a:rect b="b" l="l" r="r" t="t"/>
              <a:pathLst>
                <a:path extrusionOk="0" h="3206" w="7492">
                  <a:moveTo>
                    <a:pt x="4166" y="1"/>
                  </a:moveTo>
                  <a:lnTo>
                    <a:pt x="0" y="1363"/>
                  </a:lnTo>
                  <a:lnTo>
                    <a:pt x="3325" y="3206"/>
                  </a:lnTo>
                  <a:lnTo>
                    <a:pt x="7491" y="184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4"/>
            <p:cNvSpPr/>
            <p:nvPr/>
          </p:nvSpPr>
          <p:spPr>
            <a:xfrm>
              <a:off x="1603675" y="3470688"/>
              <a:ext cx="187300" cy="79125"/>
            </a:xfrm>
            <a:custGeom>
              <a:rect b="b" l="l" r="r" t="t"/>
              <a:pathLst>
                <a:path extrusionOk="0" h="3165" w="7492">
                  <a:moveTo>
                    <a:pt x="4166" y="0"/>
                  </a:moveTo>
                  <a:lnTo>
                    <a:pt x="0" y="1322"/>
                  </a:lnTo>
                  <a:lnTo>
                    <a:pt x="3325" y="3165"/>
                  </a:lnTo>
                  <a:lnTo>
                    <a:pt x="7491" y="180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1686800" y="3515738"/>
              <a:ext cx="104175" cy="80150"/>
            </a:xfrm>
            <a:custGeom>
              <a:rect b="b" l="l" r="r" t="t"/>
              <a:pathLst>
                <a:path extrusionOk="0" h="3206" w="4167">
                  <a:moveTo>
                    <a:pt x="4166" y="1"/>
                  </a:moveTo>
                  <a:lnTo>
                    <a:pt x="0" y="1363"/>
                  </a:lnTo>
                  <a:lnTo>
                    <a:pt x="0" y="3206"/>
                  </a:lnTo>
                  <a:lnTo>
                    <a:pt x="4166" y="184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1603675" y="3503738"/>
              <a:ext cx="83150" cy="92150"/>
            </a:xfrm>
            <a:custGeom>
              <a:rect b="b" l="l" r="r" t="t"/>
              <a:pathLst>
                <a:path extrusionOk="0" h="3686" w="3326">
                  <a:moveTo>
                    <a:pt x="0" y="0"/>
                  </a:moveTo>
                  <a:lnTo>
                    <a:pt x="0" y="1843"/>
                  </a:lnTo>
                  <a:lnTo>
                    <a:pt x="3325" y="3686"/>
                  </a:lnTo>
                  <a:lnTo>
                    <a:pt x="3325" y="1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1060850" y="3507738"/>
              <a:ext cx="187300" cy="83150"/>
            </a:xfrm>
            <a:custGeom>
              <a:rect b="b" l="l" r="r" t="t"/>
              <a:pathLst>
                <a:path extrusionOk="0" h="3326" w="7492">
                  <a:moveTo>
                    <a:pt x="4167" y="0"/>
                  </a:moveTo>
                  <a:lnTo>
                    <a:pt x="1" y="1322"/>
                  </a:lnTo>
                  <a:lnTo>
                    <a:pt x="3326" y="3325"/>
                  </a:lnTo>
                  <a:lnTo>
                    <a:pt x="7492" y="200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1060850" y="3461663"/>
              <a:ext cx="187300" cy="84150"/>
            </a:xfrm>
            <a:custGeom>
              <a:rect b="b" l="l" r="r" t="t"/>
              <a:pathLst>
                <a:path extrusionOk="0" h="3366" w="7492">
                  <a:moveTo>
                    <a:pt x="4167" y="1"/>
                  </a:moveTo>
                  <a:lnTo>
                    <a:pt x="1" y="1363"/>
                  </a:lnTo>
                  <a:lnTo>
                    <a:pt x="3326" y="3366"/>
                  </a:lnTo>
                  <a:lnTo>
                    <a:pt x="7492" y="200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1143975" y="3511738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7" y="1"/>
                  </a:moveTo>
                  <a:lnTo>
                    <a:pt x="1" y="1363"/>
                  </a:lnTo>
                  <a:lnTo>
                    <a:pt x="1" y="3165"/>
                  </a:lnTo>
                  <a:lnTo>
                    <a:pt x="4167" y="1843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1060850" y="3495713"/>
              <a:ext cx="83150" cy="95175"/>
            </a:xfrm>
            <a:custGeom>
              <a:rect b="b" l="l" r="r" t="t"/>
              <a:pathLst>
                <a:path extrusionOk="0" h="3807" w="3326">
                  <a:moveTo>
                    <a:pt x="1" y="1"/>
                  </a:moveTo>
                  <a:lnTo>
                    <a:pt x="1" y="1803"/>
                  </a:lnTo>
                  <a:lnTo>
                    <a:pt x="3326" y="3806"/>
                  </a:lnTo>
                  <a:lnTo>
                    <a:pt x="3326" y="20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1244125" y="3632913"/>
              <a:ext cx="188300" cy="79150"/>
            </a:xfrm>
            <a:custGeom>
              <a:rect b="b" l="l" r="r" t="t"/>
              <a:pathLst>
                <a:path extrusionOk="0" h="3166" w="7532">
                  <a:moveTo>
                    <a:pt x="4167" y="1"/>
                  </a:moveTo>
                  <a:lnTo>
                    <a:pt x="1" y="1323"/>
                  </a:lnTo>
                  <a:lnTo>
                    <a:pt x="3366" y="3166"/>
                  </a:lnTo>
                  <a:lnTo>
                    <a:pt x="7532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1244125" y="3586863"/>
              <a:ext cx="188300" cy="79125"/>
            </a:xfrm>
            <a:custGeom>
              <a:rect b="b" l="l" r="r" t="t"/>
              <a:pathLst>
                <a:path extrusionOk="0" h="3165" w="7532">
                  <a:moveTo>
                    <a:pt x="4167" y="0"/>
                  </a:moveTo>
                  <a:lnTo>
                    <a:pt x="1" y="1362"/>
                  </a:lnTo>
                  <a:lnTo>
                    <a:pt x="3366" y="3165"/>
                  </a:lnTo>
                  <a:lnTo>
                    <a:pt x="7532" y="184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1328250" y="3632913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7" y="1"/>
                  </a:moveTo>
                  <a:lnTo>
                    <a:pt x="1" y="1323"/>
                  </a:lnTo>
                  <a:lnTo>
                    <a:pt x="1" y="316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4"/>
            <p:cNvSpPr/>
            <p:nvPr/>
          </p:nvSpPr>
          <p:spPr>
            <a:xfrm>
              <a:off x="1244125" y="3620913"/>
              <a:ext cx="84150" cy="91150"/>
            </a:xfrm>
            <a:custGeom>
              <a:rect b="b" l="l" r="r" t="t"/>
              <a:pathLst>
                <a:path extrusionOk="0" h="3646" w="3366">
                  <a:moveTo>
                    <a:pt x="1" y="0"/>
                  </a:moveTo>
                  <a:lnTo>
                    <a:pt x="1" y="1803"/>
                  </a:lnTo>
                  <a:lnTo>
                    <a:pt x="3366" y="3646"/>
                  </a:lnTo>
                  <a:lnTo>
                    <a:pt x="3366" y="18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4"/>
            <p:cNvSpPr/>
            <p:nvPr/>
          </p:nvSpPr>
          <p:spPr>
            <a:xfrm>
              <a:off x="924325" y="3161676"/>
              <a:ext cx="341550" cy="625975"/>
            </a:xfrm>
            <a:custGeom>
              <a:rect b="b" l="l" r="r" t="t"/>
              <a:pathLst>
                <a:path extrusionOk="0" h="25039" w="13662">
                  <a:moveTo>
                    <a:pt x="1" y="1"/>
                  </a:moveTo>
                  <a:lnTo>
                    <a:pt x="1" y="16866"/>
                  </a:lnTo>
                  <a:lnTo>
                    <a:pt x="13661" y="25038"/>
                  </a:lnTo>
                  <a:lnTo>
                    <a:pt x="1366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1265850" y="3153676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60" y="16865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924325" y="2949351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21" y="1"/>
                  </a:moveTo>
                  <a:lnTo>
                    <a:pt x="1" y="8494"/>
                  </a:lnTo>
                  <a:lnTo>
                    <a:pt x="13661" y="16506"/>
                  </a:lnTo>
                  <a:lnTo>
                    <a:pt x="40221" y="8173"/>
                  </a:lnTo>
                  <a:lnTo>
                    <a:pt x="2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1416075" y="2990426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207" y="0"/>
                  </a:moveTo>
                  <a:lnTo>
                    <a:pt x="0" y="1362"/>
                  </a:lnTo>
                  <a:lnTo>
                    <a:pt x="3365" y="3365"/>
                  </a:lnTo>
                  <a:lnTo>
                    <a:pt x="7532" y="2003"/>
                  </a:lnTo>
                  <a:lnTo>
                    <a:pt x="4207" y="0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1416075" y="2945351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207" y="1"/>
                  </a:moveTo>
                  <a:lnTo>
                    <a:pt x="0" y="1323"/>
                  </a:lnTo>
                  <a:lnTo>
                    <a:pt x="3365" y="3326"/>
                  </a:lnTo>
                  <a:lnTo>
                    <a:pt x="7532" y="200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1500200" y="2995426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7" y="1"/>
                  </a:moveTo>
                  <a:lnTo>
                    <a:pt x="0" y="1323"/>
                  </a:lnTo>
                  <a:lnTo>
                    <a:pt x="0" y="3165"/>
                  </a:lnTo>
                  <a:lnTo>
                    <a:pt x="4167" y="1803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1416075" y="2978401"/>
              <a:ext cx="84150" cy="96175"/>
            </a:xfrm>
            <a:custGeom>
              <a:rect b="b" l="l" r="r" t="t"/>
              <a:pathLst>
                <a:path extrusionOk="0" h="3847" w="3366">
                  <a:moveTo>
                    <a:pt x="0" y="1"/>
                  </a:moveTo>
                  <a:lnTo>
                    <a:pt x="0" y="1843"/>
                  </a:lnTo>
                  <a:lnTo>
                    <a:pt x="3365" y="3846"/>
                  </a:lnTo>
                  <a:lnTo>
                    <a:pt x="336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1600350" y="3115601"/>
              <a:ext cx="187300" cy="80150"/>
            </a:xfrm>
            <a:custGeom>
              <a:rect b="b" l="l" r="r" t="t"/>
              <a:pathLst>
                <a:path extrusionOk="0" h="3206" w="7492">
                  <a:moveTo>
                    <a:pt x="4327" y="1"/>
                  </a:moveTo>
                  <a:lnTo>
                    <a:pt x="0" y="1363"/>
                  </a:lnTo>
                  <a:lnTo>
                    <a:pt x="3325" y="3206"/>
                  </a:lnTo>
                  <a:lnTo>
                    <a:pt x="7492" y="1844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1600350" y="3070551"/>
              <a:ext cx="187300" cy="79125"/>
            </a:xfrm>
            <a:custGeom>
              <a:rect b="b" l="l" r="r" t="t"/>
              <a:pathLst>
                <a:path extrusionOk="0" h="3165" w="7492">
                  <a:moveTo>
                    <a:pt x="4327" y="0"/>
                  </a:moveTo>
                  <a:lnTo>
                    <a:pt x="0" y="1322"/>
                  </a:lnTo>
                  <a:lnTo>
                    <a:pt x="3325" y="3165"/>
                  </a:lnTo>
                  <a:lnTo>
                    <a:pt x="7492" y="1803"/>
                  </a:lnTo>
                  <a:lnTo>
                    <a:pt x="4327" y="0"/>
                  </a:lnTo>
                  <a:close/>
                </a:path>
              </a:pathLst>
            </a:custGeom>
            <a:solidFill>
              <a:srgbClr val="FFD4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1683475" y="3115601"/>
              <a:ext cx="104175" cy="80150"/>
            </a:xfrm>
            <a:custGeom>
              <a:rect b="b" l="l" r="r" t="t"/>
              <a:pathLst>
                <a:path extrusionOk="0" h="3206" w="4167">
                  <a:moveTo>
                    <a:pt x="4167" y="1"/>
                  </a:moveTo>
                  <a:lnTo>
                    <a:pt x="0" y="1363"/>
                  </a:lnTo>
                  <a:lnTo>
                    <a:pt x="0" y="320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1600350" y="3103601"/>
              <a:ext cx="83150" cy="92150"/>
            </a:xfrm>
            <a:custGeom>
              <a:rect b="b" l="l" r="r" t="t"/>
              <a:pathLst>
                <a:path extrusionOk="0" h="3686" w="3326">
                  <a:moveTo>
                    <a:pt x="0" y="0"/>
                  </a:moveTo>
                  <a:lnTo>
                    <a:pt x="0" y="1843"/>
                  </a:lnTo>
                  <a:lnTo>
                    <a:pt x="3325" y="3686"/>
                  </a:lnTo>
                  <a:lnTo>
                    <a:pt x="3325" y="1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1061550" y="3107601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166" y="0"/>
                  </a:moveTo>
                  <a:lnTo>
                    <a:pt x="0" y="1322"/>
                  </a:lnTo>
                  <a:lnTo>
                    <a:pt x="3365" y="3325"/>
                  </a:lnTo>
                  <a:lnTo>
                    <a:pt x="7531" y="200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1061550" y="3061526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166" y="1"/>
                  </a:moveTo>
                  <a:lnTo>
                    <a:pt x="0" y="1363"/>
                  </a:lnTo>
                  <a:lnTo>
                    <a:pt x="3365" y="3366"/>
                  </a:lnTo>
                  <a:lnTo>
                    <a:pt x="7531" y="200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1145675" y="3111601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6" y="1"/>
                  </a:moveTo>
                  <a:lnTo>
                    <a:pt x="0" y="1363"/>
                  </a:lnTo>
                  <a:lnTo>
                    <a:pt x="0" y="3165"/>
                  </a:lnTo>
                  <a:lnTo>
                    <a:pt x="4166" y="1843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1061550" y="3095576"/>
              <a:ext cx="84150" cy="95175"/>
            </a:xfrm>
            <a:custGeom>
              <a:rect b="b" l="l" r="r" t="t"/>
              <a:pathLst>
                <a:path extrusionOk="0" h="3807" w="3366">
                  <a:moveTo>
                    <a:pt x="0" y="1"/>
                  </a:moveTo>
                  <a:lnTo>
                    <a:pt x="0" y="1803"/>
                  </a:lnTo>
                  <a:lnTo>
                    <a:pt x="3365" y="3806"/>
                  </a:lnTo>
                  <a:lnTo>
                    <a:pt x="336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1240800" y="3232776"/>
              <a:ext cx="188325" cy="79150"/>
            </a:xfrm>
            <a:custGeom>
              <a:rect b="b" l="l" r="r" t="t"/>
              <a:pathLst>
                <a:path extrusionOk="0" h="3166" w="7533">
                  <a:moveTo>
                    <a:pt x="4207" y="1"/>
                  </a:moveTo>
                  <a:lnTo>
                    <a:pt x="1" y="1323"/>
                  </a:lnTo>
                  <a:lnTo>
                    <a:pt x="3366" y="3166"/>
                  </a:lnTo>
                  <a:lnTo>
                    <a:pt x="7532" y="184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1240800" y="3186726"/>
              <a:ext cx="188325" cy="79125"/>
            </a:xfrm>
            <a:custGeom>
              <a:rect b="b" l="l" r="r" t="t"/>
              <a:pathLst>
                <a:path extrusionOk="0" h="3165" w="7533">
                  <a:moveTo>
                    <a:pt x="4207" y="0"/>
                  </a:moveTo>
                  <a:lnTo>
                    <a:pt x="1" y="1362"/>
                  </a:lnTo>
                  <a:lnTo>
                    <a:pt x="3366" y="3165"/>
                  </a:lnTo>
                  <a:lnTo>
                    <a:pt x="7532" y="1843"/>
                  </a:lnTo>
                  <a:lnTo>
                    <a:pt x="4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1324925" y="3232776"/>
              <a:ext cx="104200" cy="79150"/>
            </a:xfrm>
            <a:custGeom>
              <a:rect b="b" l="l" r="r" t="t"/>
              <a:pathLst>
                <a:path extrusionOk="0" h="3166" w="4168">
                  <a:moveTo>
                    <a:pt x="4167" y="1"/>
                  </a:moveTo>
                  <a:lnTo>
                    <a:pt x="1" y="1323"/>
                  </a:lnTo>
                  <a:lnTo>
                    <a:pt x="1" y="316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1240800" y="3220776"/>
              <a:ext cx="84150" cy="91150"/>
            </a:xfrm>
            <a:custGeom>
              <a:rect b="b" l="l" r="r" t="t"/>
              <a:pathLst>
                <a:path extrusionOk="0" h="3646" w="3366">
                  <a:moveTo>
                    <a:pt x="1" y="0"/>
                  </a:moveTo>
                  <a:lnTo>
                    <a:pt x="1" y="1803"/>
                  </a:lnTo>
                  <a:lnTo>
                    <a:pt x="3366" y="3646"/>
                  </a:lnTo>
                  <a:lnTo>
                    <a:pt x="3366" y="18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924325" y="2740526"/>
              <a:ext cx="342550" cy="625975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1266850" y="2732526"/>
              <a:ext cx="663025" cy="63397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924325" y="2535014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1574563" y="422650"/>
              <a:ext cx="337525" cy="625975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912063" y="414650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574563" y="210325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924325" y="1147100"/>
              <a:ext cx="341550" cy="625975"/>
            </a:xfrm>
            <a:custGeom>
              <a:rect b="b" l="l" r="r" t="t"/>
              <a:pathLst>
                <a:path extrusionOk="0" h="25039" w="13662">
                  <a:moveTo>
                    <a:pt x="1" y="1"/>
                  </a:moveTo>
                  <a:lnTo>
                    <a:pt x="1" y="16866"/>
                  </a:lnTo>
                  <a:lnTo>
                    <a:pt x="13661" y="25038"/>
                  </a:lnTo>
                  <a:lnTo>
                    <a:pt x="1366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265850" y="1139100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60" y="16865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4"/>
            <p:cNvSpPr/>
            <p:nvPr/>
          </p:nvSpPr>
          <p:spPr>
            <a:xfrm>
              <a:off x="924325" y="934775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21" y="1"/>
                  </a:moveTo>
                  <a:lnTo>
                    <a:pt x="1" y="8494"/>
                  </a:lnTo>
                  <a:lnTo>
                    <a:pt x="13661" y="16506"/>
                  </a:lnTo>
                  <a:lnTo>
                    <a:pt x="40221" y="8173"/>
                  </a:lnTo>
                  <a:lnTo>
                    <a:pt x="2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4"/>
            <p:cNvSpPr/>
            <p:nvPr/>
          </p:nvSpPr>
          <p:spPr>
            <a:xfrm>
              <a:off x="1572550" y="1732425"/>
              <a:ext cx="342550" cy="625975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4"/>
            <p:cNvSpPr/>
            <p:nvPr/>
          </p:nvSpPr>
          <p:spPr>
            <a:xfrm>
              <a:off x="1915075" y="1724425"/>
              <a:ext cx="663025" cy="63397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4"/>
            <p:cNvSpPr/>
            <p:nvPr/>
          </p:nvSpPr>
          <p:spPr>
            <a:xfrm>
              <a:off x="1572550" y="1520100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0" name="Google Shape;1390;p44"/>
          <p:cNvSpPr/>
          <p:nvPr/>
        </p:nvSpPr>
        <p:spPr>
          <a:xfrm flipH="1">
            <a:off x="6790125" y="3958700"/>
            <a:ext cx="187300" cy="80150"/>
          </a:xfrm>
          <a:custGeom>
            <a:rect b="b" l="l" r="r" t="t"/>
            <a:pathLst>
              <a:path extrusionOk="0" h="3206" w="7492">
                <a:moveTo>
                  <a:pt x="4327" y="1"/>
                </a:moveTo>
                <a:lnTo>
                  <a:pt x="0" y="1363"/>
                </a:lnTo>
                <a:lnTo>
                  <a:pt x="3325" y="3206"/>
                </a:lnTo>
                <a:lnTo>
                  <a:pt x="7492" y="1844"/>
                </a:lnTo>
                <a:lnTo>
                  <a:pt x="4327" y="1"/>
                </a:lnTo>
                <a:close/>
              </a:path>
            </a:pathLst>
          </a:custGeom>
          <a:solidFill>
            <a:srgbClr val="E09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4"/>
          <p:cNvSpPr/>
          <p:nvPr/>
        </p:nvSpPr>
        <p:spPr>
          <a:xfrm flipH="1">
            <a:off x="6790125" y="3913650"/>
            <a:ext cx="187300" cy="79125"/>
          </a:xfrm>
          <a:custGeom>
            <a:rect b="b" l="l" r="r" t="t"/>
            <a:pathLst>
              <a:path extrusionOk="0" h="3165" w="7492">
                <a:moveTo>
                  <a:pt x="4327" y="0"/>
                </a:moveTo>
                <a:lnTo>
                  <a:pt x="0" y="1322"/>
                </a:lnTo>
                <a:lnTo>
                  <a:pt x="3325" y="3165"/>
                </a:lnTo>
                <a:lnTo>
                  <a:pt x="7492" y="1803"/>
                </a:lnTo>
                <a:lnTo>
                  <a:pt x="4327" y="0"/>
                </a:lnTo>
                <a:close/>
              </a:path>
            </a:pathLst>
          </a:custGeom>
          <a:solidFill>
            <a:srgbClr val="FFD4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4"/>
          <p:cNvSpPr/>
          <p:nvPr/>
        </p:nvSpPr>
        <p:spPr>
          <a:xfrm flipH="1">
            <a:off x="6790125" y="3958700"/>
            <a:ext cx="104175" cy="80150"/>
          </a:xfrm>
          <a:custGeom>
            <a:rect b="b" l="l" r="r" t="t"/>
            <a:pathLst>
              <a:path extrusionOk="0" h="3206" w="4167">
                <a:moveTo>
                  <a:pt x="4167" y="1"/>
                </a:moveTo>
                <a:lnTo>
                  <a:pt x="0" y="1363"/>
                </a:lnTo>
                <a:lnTo>
                  <a:pt x="0" y="3206"/>
                </a:lnTo>
                <a:lnTo>
                  <a:pt x="4167" y="1844"/>
                </a:lnTo>
                <a:lnTo>
                  <a:pt x="41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4"/>
          <p:cNvSpPr/>
          <p:nvPr/>
        </p:nvSpPr>
        <p:spPr>
          <a:xfrm flipH="1">
            <a:off x="6894275" y="3946700"/>
            <a:ext cx="83150" cy="92150"/>
          </a:xfrm>
          <a:custGeom>
            <a:rect b="b" l="l" r="r" t="t"/>
            <a:pathLst>
              <a:path extrusionOk="0" h="3686" w="3326">
                <a:moveTo>
                  <a:pt x="0" y="0"/>
                </a:moveTo>
                <a:lnTo>
                  <a:pt x="0" y="1843"/>
                </a:lnTo>
                <a:lnTo>
                  <a:pt x="3325" y="3686"/>
                </a:lnTo>
                <a:lnTo>
                  <a:pt x="3325" y="184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4" name="Google Shape;1394;p44"/>
          <p:cNvGrpSpPr/>
          <p:nvPr/>
        </p:nvGrpSpPr>
        <p:grpSpPr>
          <a:xfrm>
            <a:off x="6647900" y="3371300"/>
            <a:ext cx="1745100" cy="1259450"/>
            <a:chOff x="6647900" y="3371300"/>
            <a:chExt cx="1745100" cy="1259450"/>
          </a:xfrm>
        </p:grpSpPr>
        <p:sp>
          <p:nvSpPr>
            <p:cNvPr id="1395" name="Google Shape;1395;p44"/>
            <p:cNvSpPr/>
            <p:nvPr/>
          </p:nvSpPr>
          <p:spPr>
            <a:xfrm>
              <a:off x="7316375" y="4313250"/>
              <a:ext cx="1076625" cy="31750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 flipH="1">
              <a:off x="7311900" y="4004775"/>
              <a:ext cx="341550" cy="625975"/>
            </a:xfrm>
            <a:custGeom>
              <a:rect b="b" l="l" r="r" t="t"/>
              <a:pathLst>
                <a:path extrusionOk="0" h="25039" w="13662">
                  <a:moveTo>
                    <a:pt x="1" y="1"/>
                  </a:moveTo>
                  <a:lnTo>
                    <a:pt x="1" y="16866"/>
                  </a:lnTo>
                  <a:lnTo>
                    <a:pt x="13661" y="25038"/>
                  </a:lnTo>
                  <a:lnTo>
                    <a:pt x="1366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 flipH="1">
              <a:off x="6647900" y="3996775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60" y="16865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 flipH="1">
              <a:off x="6647900" y="3792450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21" y="1"/>
                  </a:moveTo>
                  <a:lnTo>
                    <a:pt x="1" y="8494"/>
                  </a:lnTo>
                  <a:lnTo>
                    <a:pt x="13661" y="16506"/>
                  </a:lnTo>
                  <a:lnTo>
                    <a:pt x="40221" y="8173"/>
                  </a:lnTo>
                  <a:lnTo>
                    <a:pt x="2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 flipH="1">
              <a:off x="6973400" y="3833525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207" y="0"/>
                  </a:moveTo>
                  <a:lnTo>
                    <a:pt x="0" y="1362"/>
                  </a:lnTo>
                  <a:lnTo>
                    <a:pt x="3365" y="3365"/>
                  </a:lnTo>
                  <a:lnTo>
                    <a:pt x="7532" y="2003"/>
                  </a:lnTo>
                  <a:lnTo>
                    <a:pt x="4207" y="0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 flipH="1">
              <a:off x="6973400" y="3788450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207" y="1"/>
                  </a:moveTo>
                  <a:lnTo>
                    <a:pt x="0" y="1323"/>
                  </a:lnTo>
                  <a:lnTo>
                    <a:pt x="3365" y="3326"/>
                  </a:lnTo>
                  <a:lnTo>
                    <a:pt x="7532" y="200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 flipH="1">
              <a:off x="6973400" y="3838525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7" y="1"/>
                  </a:moveTo>
                  <a:lnTo>
                    <a:pt x="0" y="1323"/>
                  </a:lnTo>
                  <a:lnTo>
                    <a:pt x="0" y="3165"/>
                  </a:lnTo>
                  <a:lnTo>
                    <a:pt x="4167" y="1803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 flipH="1">
              <a:off x="7077550" y="3821500"/>
              <a:ext cx="84150" cy="96175"/>
            </a:xfrm>
            <a:custGeom>
              <a:rect b="b" l="l" r="r" t="t"/>
              <a:pathLst>
                <a:path extrusionOk="0" h="3847" w="3366">
                  <a:moveTo>
                    <a:pt x="0" y="1"/>
                  </a:moveTo>
                  <a:lnTo>
                    <a:pt x="0" y="1843"/>
                  </a:lnTo>
                  <a:lnTo>
                    <a:pt x="3365" y="3846"/>
                  </a:lnTo>
                  <a:lnTo>
                    <a:pt x="336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 flipH="1">
              <a:off x="7327925" y="3950700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166" y="0"/>
                  </a:moveTo>
                  <a:lnTo>
                    <a:pt x="0" y="1322"/>
                  </a:lnTo>
                  <a:lnTo>
                    <a:pt x="3365" y="3325"/>
                  </a:lnTo>
                  <a:lnTo>
                    <a:pt x="7531" y="200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 flipH="1">
              <a:off x="7327925" y="3904625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166" y="1"/>
                  </a:moveTo>
                  <a:lnTo>
                    <a:pt x="0" y="1363"/>
                  </a:lnTo>
                  <a:lnTo>
                    <a:pt x="3365" y="3366"/>
                  </a:lnTo>
                  <a:lnTo>
                    <a:pt x="7531" y="200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 flipH="1">
              <a:off x="7327925" y="3954700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6" y="1"/>
                  </a:moveTo>
                  <a:lnTo>
                    <a:pt x="0" y="1363"/>
                  </a:lnTo>
                  <a:lnTo>
                    <a:pt x="0" y="3165"/>
                  </a:lnTo>
                  <a:lnTo>
                    <a:pt x="4166" y="1843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 flipH="1">
              <a:off x="7432075" y="3938675"/>
              <a:ext cx="84150" cy="95175"/>
            </a:xfrm>
            <a:custGeom>
              <a:rect b="b" l="l" r="r" t="t"/>
              <a:pathLst>
                <a:path extrusionOk="0" h="3807" w="3366">
                  <a:moveTo>
                    <a:pt x="0" y="1"/>
                  </a:moveTo>
                  <a:lnTo>
                    <a:pt x="0" y="1803"/>
                  </a:lnTo>
                  <a:lnTo>
                    <a:pt x="3365" y="3806"/>
                  </a:lnTo>
                  <a:lnTo>
                    <a:pt x="336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 flipH="1">
              <a:off x="7148650" y="4075875"/>
              <a:ext cx="188325" cy="79150"/>
            </a:xfrm>
            <a:custGeom>
              <a:rect b="b" l="l" r="r" t="t"/>
              <a:pathLst>
                <a:path extrusionOk="0" h="3166" w="7533">
                  <a:moveTo>
                    <a:pt x="4207" y="1"/>
                  </a:moveTo>
                  <a:lnTo>
                    <a:pt x="1" y="1323"/>
                  </a:lnTo>
                  <a:lnTo>
                    <a:pt x="3366" y="3166"/>
                  </a:lnTo>
                  <a:lnTo>
                    <a:pt x="7532" y="184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 flipH="1">
              <a:off x="7148650" y="4029825"/>
              <a:ext cx="188325" cy="79125"/>
            </a:xfrm>
            <a:custGeom>
              <a:rect b="b" l="l" r="r" t="t"/>
              <a:pathLst>
                <a:path extrusionOk="0" h="3165" w="7533">
                  <a:moveTo>
                    <a:pt x="4207" y="0"/>
                  </a:moveTo>
                  <a:lnTo>
                    <a:pt x="1" y="1362"/>
                  </a:lnTo>
                  <a:lnTo>
                    <a:pt x="3366" y="3165"/>
                  </a:lnTo>
                  <a:lnTo>
                    <a:pt x="7532" y="1843"/>
                  </a:lnTo>
                  <a:lnTo>
                    <a:pt x="4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 flipH="1">
              <a:off x="7148650" y="4075875"/>
              <a:ext cx="104200" cy="79150"/>
            </a:xfrm>
            <a:custGeom>
              <a:rect b="b" l="l" r="r" t="t"/>
              <a:pathLst>
                <a:path extrusionOk="0" h="3166" w="4168">
                  <a:moveTo>
                    <a:pt x="4167" y="1"/>
                  </a:moveTo>
                  <a:lnTo>
                    <a:pt x="1" y="1323"/>
                  </a:lnTo>
                  <a:lnTo>
                    <a:pt x="1" y="316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 flipH="1">
              <a:off x="7252825" y="4063875"/>
              <a:ext cx="84150" cy="91150"/>
            </a:xfrm>
            <a:custGeom>
              <a:rect b="b" l="l" r="r" t="t"/>
              <a:pathLst>
                <a:path extrusionOk="0" h="3646" w="3366">
                  <a:moveTo>
                    <a:pt x="1" y="0"/>
                  </a:moveTo>
                  <a:lnTo>
                    <a:pt x="1" y="1803"/>
                  </a:lnTo>
                  <a:lnTo>
                    <a:pt x="3366" y="3646"/>
                  </a:lnTo>
                  <a:lnTo>
                    <a:pt x="3366" y="18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 flipH="1">
              <a:off x="7310900" y="3583625"/>
              <a:ext cx="342550" cy="625975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 flipH="1">
              <a:off x="6647900" y="3575625"/>
              <a:ext cx="663025" cy="63397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 flipH="1">
              <a:off x="6647900" y="3371300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44"/>
          <p:cNvGrpSpPr/>
          <p:nvPr/>
        </p:nvGrpSpPr>
        <p:grpSpPr>
          <a:xfrm>
            <a:off x="4632425" y="3765075"/>
            <a:ext cx="1740625" cy="838300"/>
            <a:chOff x="4632425" y="3765075"/>
            <a:chExt cx="1740625" cy="838300"/>
          </a:xfrm>
        </p:grpSpPr>
        <p:sp>
          <p:nvSpPr>
            <p:cNvPr id="1415" name="Google Shape;1415;p44"/>
            <p:cNvSpPr/>
            <p:nvPr/>
          </p:nvSpPr>
          <p:spPr>
            <a:xfrm>
              <a:off x="5296425" y="4285875"/>
              <a:ext cx="1076625" cy="31750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 flipH="1">
              <a:off x="5296425" y="3977400"/>
              <a:ext cx="337525" cy="625975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 flipH="1">
              <a:off x="4632425" y="3969400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 flipH="1">
              <a:off x="4632425" y="3765075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44"/>
          <p:cNvSpPr txBox="1"/>
          <p:nvPr>
            <p:ph type="title"/>
          </p:nvPr>
        </p:nvSpPr>
        <p:spPr>
          <a:xfrm>
            <a:off x="2834100" y="745400"/>
            <a:ext cx="5652900" cy="22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"/>
          <p:cNvSpPr txBox="1"/>
          <p:nvPr>
            <p:ph type="title"/>
          </p:nvPr>
        </p:nvSpPr>
        <p:spPr>
          <a:xfrm>
            <a:off x="80645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We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Did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5" name="Google Shape;615;p34"/>
          <p:cNvSpPr txBox="1"/>
          <p:nvPr>
            <p:ph idx="2" type="title"/>
          </p:nvPr>
        </p:nvSpPr>
        <p:spPr>
          <a:xfrm>
            <a:off x="1417925" y="1460175"/>
            <a:ext cx="11439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6" name="Google Shape;616;p34"/>
          <p:cNvSpPr txBox="1"/>
          <p:nvPr>
            <p:ph idx="5" type="subTitle"/>
          </p:nvPr>
        </p:nvSpPr>
        <p:spPr>
          <a:xfrm>
            <a:off x="713112" y="4098348"/>
            <a:ext cx="25536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Updated about us to include global theme</a:t>
            </a:r>
            <a:endParaRPr/>
          </a:p>
        </p:txBody>
      </p:sp>
      <p:sp>
        <p:nvSpPr>
          <p:cNvPr id="617" name="Google Shape;617;p34"/>
          <p:cNvSpPr txBox="1"/>
          <p:nvPr>
            <p:ph idx="6" type="title"/>
          </p:nvPr>
        </p:nvSpPr>
        <p:spPr>
          <a:xfrm>
            <a:off x="1417913" y="3192077"/>
            <a:ext cx="11439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8" name="Google Shape;618;p34"/>
          <p:cNvSpPr txBox="1"/>
          <p:nvPr>
            <p:ph idx="3" type="subTitle"/>
          </p:nvPr>
        </p:nvSpPr>
        <p:spPr>
          <a:xfrm>
            <a:off x="3591896" y="2366424"/>
            <a:ext cx="25536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Designed and implemented maze game</a:t>
            </a:r>
            <a:endParaRPr/>
          </a:p>
        </p:txBody>
      </p:sp>
      <p:sp>
        <p:nvSpPr>
          <p:cNvPr id="619" name="Google Shape;619;p34"/>
          <p:cNvSpPr txBox="1"/>
          <p:nvPr>
            <p:ph idx="4" type="title"/>
          </p:nvPr>
        </p:nvSpPr>
        <p:spPr>
          <a:xfrm>
            <a:off x="4296728" y="1460125"/>
            <a:ext cx="11439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20" name="Google Shape;620;p34"/>
          <p:cNvSpPr txBox="1"/>
          <p:nvPr>
            <p:ph idx="1" type="subTitle"/>
          </p:nvPr>
        </p:nvSpPr>
        <p:spPr>
          <a:xfrm>
            <a:off x="713112" y="2366415"/>
            <a:ext cx="25536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Added jeopardy winning logic</a:t>
            </a:r>
            <a:endParaRPr/>
          </a:p>
        </p:txBody>
      </p:sp>
      <p:sp>
        <p:nvSpPr>
          <p:cNvPr id="621" name="Google Shape;621;p34"/>
          <p:cNvSpPr txBox="1"/>
          <p:nvPr>
            <p:ph idx="9" type="subTitle"/>
          </p:nvPr>
        </p:nvSpPr>
        <p:spPr>
          <a:xfrm>
            <a:off x="713127" y="2052075"/>
            <a:ext cx="25536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Jeopardy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2" name="Google Shape;622;p34"/>
          <p:cNvSpPr txBox="1"/>
          <p:nvPr>
            <p:ph idx="13" type="subTitle"/>
          </p:nvPr>
        </p:nvSpPr>
        <p:spPr>
          <a:xfrm>
            <a:off x="3591842" y="2052075"/>
            <a:ext cx="25536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 Game</a:t>
            </a:r>
            <a:endParaRPr/>
          </a:p>
        </p:txBody>
      </p:sp>
      <p:sp>
        <p:nvSpPr>
          <p:cNvPr id="623" name="Google Shape;623;p34"/>
          <p:cNvSpPr txBox="1"/>
          <p:nvPr>
            <p:ph idx="14" type="subTitle"/>
          </p:nvPr>
        </p:nvSpPr>
        <p:spPr>
          <a:xfrm>
            <a:off x="713276" y="3783999"/>
            <a:ext cx="25536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24" name="Google Shape;624;p34"/>
          <p:cNvGrpSpPr/>
          <p:nvPr/>
        </p:nvGrpSpPr>
        <p:grpSpPr>
          <a:xfrm>
            <a:off x="6915675" y="940550"/>
            <a:ext cx="2096919" cy="3659712"/>
            <a:chOff x="6915675" y="940550"/>
            <a:chExt cx="2096919" cy="3659712"/>
          </a:xfrm>
        </p:grpSpPr>
        <p:sp>
          <p:nvSpPr>
            <p:cNvPr id="625" name="Google Shape;625;p34"/>
            <p:cNvSpPr/>
            <p:nvPr/>
          </p:nvSpPr>
          <p:spPr>
            <a:xfrm>
              <a:off x="7282350" y="4305400"/>
              <a:ext cx="1730244" cy="294862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6915675" y="3974263"/>
              <a:ext cx="342550" cy="625975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7258200" y="3966263"/>
              <a:ext cx="663025" cy="63397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6915675" y="3761938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7412425" y="3803013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167" y="0"/>
                  </a:moveTo>
                  <a:lnTo>
                    <a:pt x="0" y="1362"/>
                  </a:lnTo>
                  <a:lnTo>
                    <a:pt x="3325" y="3365"/>
                  </a:lnTo>
                  <a:lnTo>
                    <a:pt x="7532" y="200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rgbClr val="008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7412425" y="3757938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167" y="1"/>
                  </a:moveTo>
                  <a:lnTo>
                    <a:pt x="0" y="1323"/>
                  </a:lnTo>
                  <a:lnTo>
                    <a:pt x="3325" y="3326"/>
                  </a:lnTo>
                  <a:lnTo>
                    <a:pt x="7532" y="200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7495550" y="3808013"/>
              <a:ext cx="105175" cy="79150"/>
            </a:xfrm>
            <a:custGeom>
              <a:rect b="b" l="l" r="r" t="t"/>
              <a:pathLst>
                <a:path extrusionOk="0" h="3166" w="4207">
                  <a:moveTo>
                    <a:pt x="4207" y="1"/>
                  </a:moveTo>
                  <a:lnTo>
                    <a:pt x="0" y="1323"/>
                  </a:lnTo>
                  <a:lnTo>
                    <a:pt x="0" y="3165"/>
                  </a:lnTo>
                  <a:lnTo>
                    <a:pt x="4207" y="1803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7412425" y="3790988"/>
              <a:ext cx="83150" cy="96175"/>
            </a:xfrm>
            <a:custGeom>
              <a:rect b="b" l="l" r="r" t="t"/>
              <a:pathLst>
                <a:path extrusionOk="0" h="3847" w="3326">
                  <a:moveTo>
                    <a:pt x="0" y="1"/>
                  </a:moveTo>
                  <a:lnTo>
                    <a:pt x="0" y="1843"/>
                  </a:lnTo>
                  <a:lnTo>
                    <a:pt x="3325" y="3846"/>
                  </a:lnTo>
                  <a:lnTo>
                    <a:pt x="332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7595700" y="3928188"/>
              <a:ext cx="188300" cy="80150"/>
            </a:xfrm>
            <a:custGeom>
              <a:rect b="b" l="l" r="r" t="t"/>
              <a:pathLst>
                <a:path extrusionOk="0" h="3206" w="7532">
                  <a:moveTo>
                    <a:pt x="4207" y="1"/>
                  </a:moveTo>
                  <a:lnTo>
                    <a:pt x="1" y="1363"/>
                  </a:lnTo>
                  <a:lnTo>
                    <a:pt x="3366" y="3206"/>
                  </a:lnTo>
                  <a:lnTo>
                    <a:pt x="7532" y="184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008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7595700" y="3883138"/>
              <a:ext cx="188300" cy="79125"/>
            </a:xfrm>
            <a:custGeom>
              <a:rect b="b" l="l" r="r" t="t"/>
              <a:pathLst>
                <a:path extrusionOk="0" h="3165" w="7532">
                  <a:moveTo>
                    <a:pt x="4207" y="0"/>
                  </a:moveTo>
                  <a:lnTo>
                    <a:pt x="1" y="1322"/>
                  </a:lnTo>
                  <a:lnTo>
                    <a:pt x="3366" y="3165"/>
                  </a:lnTo>
                  <a:lnTo>
                    <a:pt x="7532" y="1803"/>
                  </a:lnTo>
                  <a:lnTo>
                    <a:pt x="4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7679825" y="3928188"/>
              <a:ext cx="104175" cy="80150"/>
            </a:xfrm>
            <a:custGeom>
              <a:rect b="b" l="l" r="r" t="t"/>
              <a:pathLst>
                <a:path extrusionOk="0" h="3206" w="4167">
                  <a:moveTo>
                    <a:pt x="4167" y="1"/>
                  </a:moveTo>
                  <a:lnTo>
                    <a:pt x="1" y="1363"/>
                  </a:lnTo>
                  <a:lnTo>
                    <a:pt x="1" y="320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7595700" y="3916188"/>
              <a:ext cx="84150" cy="92150"/>
            </a:xfrm>
            <a:custGeom>
              <a:rect b="b" l="l" r="r" t="t"/>
              <a:pathLst>
                <a:path extrusionOk="0" h="3686" w="3366">
                  <a:moveTo>
                    <a:pt x="1" y="0"/>
                  </a:moveTo>
                  <a:lnTo>
                    <a:pt x="1" y="1843"/>
                  </a:lnTo>
                  <a:lnTo>
                    <a:pt x="3366" y="3686"/>
                  </a:lnTo>
                  <a:lnTo>
                    <a:pt x="3366" y="18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7053875" y="3920188"/>
              <a:ext cx="187325" cy="83150"/>
            </a:xfrm>
            <a:custGeom>
              <a:rect b="b" l="l" r="r" t="t"/>
              <a:pathLst>
                <a:path extrusionOk="0" h="3326" w="7493">
                  <a:moveTo>
                    <a:pt x="4167" y="0"/>
                  </a:moveTo>
                  <a:lnTo>
                    <a:pt x="1" y="1322"/>
                  </a:lnTo>
                  <a:lnTo>
                    <a:pt x="3326" y="3325"/>
                  </a:lnTo>
                  <a:lnTo>
                    <a:pt x="7492" y="200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rgbClr val="008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7053875" y="3874113"/>
              <a:ext cx="187325" cy="84150"/>
            </a:xfrm>
            <a:custGeom>
              <a:rect b="b" l="l" r="r" t="t"/>
              <a:pathLst>
                <a:path extrusionOk="0" h="3366" w="7493">
                  <a:moveTo>
                    <a:pt x="4167" y="1"/>
                  </a:moveTo>
                  <a:lnTo>
                    <a:pt x="1" y="1363"/>
                  </a:lnTo>
                  <a:lnTo>
                    <a:pt x="3326" y="3366"/>
                  </a:lnTo>
                  <a:lnTo>
                    <a:pt x="7492" y="200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7137000" y="3924188"/>
              <a:ext cx="104200" cy="79150"/>
            </a:xfrm>
            <a:custGeom>
              <a:rect b="b" l="l" r="r" t="t"/>
              <a:pathLst>
                <a:path extrusionOk="0" h="3166" w="4168">
                  <a:moveTo>
                    <a:pt x="4167" y="1"/>
                  </a:moveTo>
                  <a:lnTo>
                    <a:pt x="1" y="1363"/>
                  </a:lnTo>
                  <a:lnTo>
                    <a:pt x="1" y="3165"/>
                  </a:lnTo>
                  <a:lnTo>
                    <a:pt x="4167" y="1843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053875" y="3908163"/>
              <a:ext cx="83150" cy="95175"/>
            </a:xfrm>
            <a:custGeom>
              <a:rect b="b" l="l" r="r" t="t"/>
              <a:pathLst>
                <a:path extrusionOk="0" h="3807" w="3326">
                  <a:moveTo>
                    <a:pt x="1" y="1"/>
                  </a:moveTo>
                  <a:lnTo>
                    <a:pt x="1" y="1803"/>
                  </a:lnTo>
                  <a:lnTo>
                    <a:pt x="3326" y="3806"/>
                  </a:lnTo>
                  <a:lnTo>
                    <a:pt x="3326" y="20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7237150" y="4045363"/>
              <a:ext cx="188325" cy="79150"/>
            </a:xfrm>
            <a:custGeom>
              <a:rect b="b" l="l" r="r" t="t"/>
              <a:pathLst>
                <a:path extrusionOk="0" h="3166" w="7533">
                  <a:moveTo>
                    <a:pt x="4167" y="1"/>
                  </a:moveTo>
                  <a:lnTo>
                    <a:pt x="1" y="1323"/>
                  </a:lnTo>
                  <a:lnTo>
                    <a:pt x="3326" y="3166"/>
                  </a:lnTo>
                  <a:lnTo>
                    <a:pt x="7532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008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7237150" y="3999313"/>
              <a:ext cx="188325" cy="79125"/>
            </a:xfrm>
            <a:custGeom>
              <a:rect b="b" l="l" r="r" t="t"/>
              <a:pathLst>
                <a:path extrusionOk="0" h="3165" w="7533">
                  <a:moveTo>
                    <a:pt x="4167" y="0"/>
                  </a:moveTo>
                  <a:lnTo>
                    <a:pt x="1" y="1362"/>
                  </a:lnTo>
                  <a:lnTo>
                    <a:pt x="3326" y="3165"/>
                  </a:lnTo>
                  <a:lnTo>
                    <a:pt x="7532" y="184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7320275" y="4045363"/>
              <a:ext cx="105200" cy="79150"/>
            </a:xfrm>
            <a:custGeom>
              <a:rect b="b" l="l" r="r" t="t"/>
              <a:pathLst>
                <a:path extrusionOk="0" h="3166" w="4208">
                  <a:moveTo>
                    <a:pt x="4207" y="1"/>
                  </a:moveTo>
                  <a:lnTo>
                    <a:pt x="1" y="1323"/>
                  </a:lnTo>
                  <a:lnTo>
                    <a:pt x="1" y="3166"/>
                  </a:lnTo>
                  <a:lnTo>
                    <a:pt x="4207" y="184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7237150" y="4033363"/>
              <a:ext cx="83150" cy="91150"/>
            </a:xfrm>
            <a:custGeom>
              <a:rect b="b" l="l" r="r" t="t"/>
              <a:pathLst>
                <a:path extrusionOk="0" h="3646" w="3326">
                  <a:moveTo>
                    <a:pt x="1" y="0"/>
                  </a:moveTo>
                  <a:lnTo>
                    <a:pt x="1" y="1803"/>
                  </a:lnTo>
                  <a:lnTo>
                    <a:pt x="3326" y="3646"/>
                  </a:lnTo>
                  <a:lnTo>
                    <a:pt x="3326" y="18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6915675" y="3554238"/>
              <a:ext cx="341550" cy="625975"/>
            </a:xfrm>
            <a:custGeom>
              <a:rect b="b" l="l" r="r" t="t"/>
              <a:pathLst>
                <a:path extrusionOk="0" h="25039" w="13662">
                  <a:moveTo>
                    <a:pt x="1" y="1"/>
                  </a:moveTo>
                  <a:lnTo>
                    <a:pt x="1" y="16866"/>
                  </a:lnTo>
                  <a:lnTo>
                    <a:pt x="13661" y="25038"/>
                  </a:lnTo>
                  <a:lnTo>
                    <a:pt x="1366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257200" y="3546238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60" y="16865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6915675" y="3341913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21" y="1"/>
                  </a:moveTo>
                  <a:lnTo>
                    <a:pt x="1" y="8494"/>
                  </a:lnTo>
                  <a:lnTo>
                    <a:pt x="13661" y="16506"/>
                  </a:lnTo>
                  <a:lnTo>
                    <a:pt x="40221" y="8173"/>
                  </a:lnTo>
                  <a:lnTo>
                    <a:pt x="2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7407425" y="3382988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207" y="0"/>
                  </a:moveTo>
                  <a:lnTo>
                    <a:pt x="0" y="1362"/>
                  </a:lnTo>
                  <a:lnTo>
                    <a:pt x="3365" y="3365"/>
                  </a:lnTo>
                  <a:lnTo>
                    <a:pt x="7532" y="2003"/>
                  </a:lnTo>
                  <a:lnTo>
                    <a:pt x="4207" y="0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7407425" y="3337913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207" y="1"/>
                  </a:moveTo>
                  <a:lnTo>
                    <a:pt x="0" y="1323"/>
                  </a:lnTo>
                  <a:lnTo>
                    <a:pt x="3365" y="3326"/>
                  </a:lnTo>
                  <a:lnTo>
                    <a:pt x="7532" y="200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7491550" y="3387988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7" y="1"/>
                  </a:moveTo>
                  <a:lnTo>
                    <a:pt x="0" y="1323"/>
                  </a:lnTo>
                  <a:lnTo>
                    <a:pt x="0" y="3165"/>
                  </a:lnTo>
                  <a:lnTo>
                    <a:pt x="4167" y="1803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7407425" y="3370963"/>
              <a:ext cx="84150" cy="96175"/>
            </a:xfrm>
            <a:custGeom>
              <a:rect b="b" l="l" r="r" t="t"/>
              <a:pathLst>
                <a:path extrusionOk="0" h="3847" w="3366">
                  <a:moveTo>
                    <a:pt x="0" y="1"/>
                  </a:moveTo>
                  <a:lnTo>
                    <a:pt x="0" y="1843"/>
                  </a:lnTo>
                  <a:lnTo>
                    <a:pt x="3365" y="3846"/>
                  </a:lnTo>
                  <a:lnTo>
                    <a:pt x="336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7591700" y="3508163"/>
              <a:ext cx="187300" cy="80150"/>
            </a:xfrm>
            <a:custGeom>
              <a:rect b="b" l="l" r="r" t="t"/>
              <a:pathLst>
                <a:path extrusionOk="0" h="3206" w="7492">
                  <a:moveTo>
                    <a:pt x="4327" y="1"/>
                  </a:moveTo>
                  <a:lnTo>
                    <a:pt x="0" y="1363"/>
                  </a:lnTo>
                  <a:lnTo>
                    <a:pt x="3325" y="3206"/>
                  </a:lnTo>
                  <a:lnTo>
                    <a:pt x="7492" y="1844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7591700" y="3463113"/>
              <a:ext cx="187300" cy="79125"/>
            </a:xfrm>
            <a:custGeom>
              <a:rect b="b" l="l" r="r" t="t"/>
              <a:pathLst>
                <a:path extrusionOk="0" h="3165" w="7492">
                  <a:moveTo>
                    <a:pt x="4327" y="0"/>
                  </a:moveTo>
                  <a:lnTo>
                    <a:pt x="0" y="1322"/>
                  </a:lnTo>
                  <a:lnTo>
                    <a:pt x="3325" y="3165"/>
                  </a:lnTo>
                  <a:lnTo>
                    <a:pt x="7492" y="1803"/>
                  </a:lnTo>
                  <a:lnTo>
                    <a:pt x="4327" y="0"/>
                  </a:lnTo>
                  <a:close/>
                </a:path>
              </a:pathLst>
            </a:custGeom>
            <a:solidFill>
              <a:srgbClr val="FFD4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7674825" y="3508163"/>
              <a:ext cx="104175" cy="80150"/>
            </a:xfrm>
            <a:custGeom>
              <a:rect b="b" l="l" r="r" t="t"/>
              <a:pathLst>
                <a:path extrusionOk="0" h="3206" w="4167">
                  <a:moveTo>
                    <a:pt x="4167" y="1"/>
                  </a:moveTo>
                  <a:lnTo>
                    <a:pt x="0" y="1363"/>
                  </a:lnTo>
                  <a:lnTo>
                    <a:pt x="0" y="320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7591700" y="3496163"/>
              <a:ext cx="83150" cy="92150"/>
            </a:xfrm>
            <a:custGeom>
              <a:rect b="b" l="l" r="r" t="t"/>
              <a:pathLst>
                <a:path extrusionOk="0" h="3686" w="3326">
                  <a:moveTo>
                    <a:pt x="0" y="0"/>
                  </a:moveTo>
                  <a:lnTo>
                    <a:pt x="0" y="1843"/>
                  </a:lnTo>
                  <a:lnTo>
                    <a:pt x="3325" y="3686"/>
                  </a:lnTo>
                  <a:lnTo>
                    <a:pt x="3325" y="1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7052900" y="3500163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166" y="0"/>
                  </a:moveTo>
                  <a:lnTo>
                    <a:pt x="0" y="1322"/>
                  </a:lnTo>
                  <a:lnTo>
                    <a:pt x="3365" y="3325"/>
                  </a:lnTo>
                  <a:lnTo>
                    <a:pt x="7531" y="200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7052900" y="3454088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166" y="1"/>
                  </a:moveTo>
                  <a:lnTo>
                    <a:pt x="0" y="1363"/>
                  </a:lnTo>
                  <a:lnTo>
                    <a:pt x="3365" y="3366"/>
                  </a:lnTo>
                  <a:lnTo>
                    <a:pt x="7531" y="200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7137025" y="3504163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6" y="1"/>
                  </a:moveTo>
                  <a:lnTo>
                    <a:pt x="0" y="1363"/>
                  </a:lnTo>
                  <a:lnTo>
                    <a:pt x="0" y="3165"/>
                  </a:lnTo>
                  <a:lnTo>
                    <a:pt x="4166" y="1843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7052900" y="3488138"/>
              <a:ext cx="84150" cy="95175"/>
            </a:xfrm>
            <a:custGeom>
              <a:rect b="b" l="l" r="r" t="t"/>
              <a:pathLst>
                <a:path extrusionOk="0" h="3807" w="3366">
                  <a:moveTo>
                    <a:pt x="0" y="1"/>
                  </a:moveTo>
                  <a:lnTo>
                    <a:pt x="0" y="1803"/>
                  </a:lnTo>
                  <a:lnTo>
                    <a:pt x="3365" y="3806"/>
                  </a:lnTo>
                  <a:lnTo>
                    <a:pt x="336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7232150" y="3625338"/>
              <a:ext cx="188325" cy="79150"/>
            </a:xfrm>
            <a:custGeom>
              <a:rect b="b" l="l" r="r" t="t"/>
              <a:pathLst>
                <a:path extrusionOk="0" h="3166" w="7533">
                  <a:moveTo>
                    <a:pt x="4207" y="1"/>
                  </a:moveTo>
                  <a:lnTo>
                    <a:pt x="1" y="1323"/>
                  </a:lnTo>
                  <a:lnTo>
                    <a:pt x="3366" y="3166"/>
                  </a:lnTo>
                  <a:lnTo>
                    <a:pt x="7532" y="1844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E09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7232150" y="3579288"/>
              <a:ext cx="188325" cy="79125"/>
            </a:xfrm>
            <a:custGeom>
              <a:rect b="b" l="l" r="r" t="t"/>
              <a:pathLst>
                <a:path extrusionOk="0" h="3165" w="7533">
                  <a:moveTo>
                    <a:pt x="4207" y="0"/>
                  </a:moveTo>
                  <a:lnTo>
                    <a:pt x="1" y="1362"/>
                  </a:lnTo>
                  <a:lnTo>
                    <a:pt x="3366" y="3165"/>
                  </a:lnTo>
                  <a:lnTo>
                    <a:pt x="7532" y="1843"/>
                  </a:lnTo>
                  <a:lnTo>
                    <a:pt x="4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7316275" y="3625338"/>
              <a:ext cx="104200" cy="79150"/>
            </a:xfrm>
            <a:custGeom>
              <a:rect b="b" l="l" r="r" t="t"/>
              <a:pathLst>
                <a:path extrusionOk="0" h="3166" w="4168">
                  <a:moveTo>
                    <a:pt x="4167" y="1"/>
                  </a:moveTo>
                  <a:lnTo>
                    <a:pt x="1" y="1323"/>
                  </a:lnTo>
                  <a:lnTo>
                    <a:pt x="1" y="316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7232150" y="3613338"/>
              <a:ext cx="84150" cy="91150"/>
            </a:xfrm>
            <a:custGeom>
              <a:rect b="b" l="l" r="r" t="t"/>
              <a:pathLst>
                <a:path extrusionOk="0" h="3646" w="3366">
                  <a:moveTo>
                    <a:pt x="1" y="0"/>
                  </a:moveTo>
                  <a:lnTo>
                    <a:pt x="1" y="1803"/>
                  </a:lnTo>
                  <a:lnTo>
                    <a:pt x="3366" y="3646"/>
                  </a:lnTo>
                  <a:lnTo>
                    <a:pt x="3366" y="18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6919473" y="3136046"/>
              <a:ext cx="337525" cy="625975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7256973" y="3128046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6919473" y="2923721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7411223" y="2964796"/>
              <a:ext cx="188300" cy="84150"/>
            </a:xfrm>
            <a:custGeom>
              <a:rect b="b" l="l" r="r" t="t"/>
              <a:pathLst>
                <a:path extrusionOk="0" h="3366" w="7532">
                  <a:moveTo>
                    <a:pt x="4166" y="0"/>
                  </a:moveTo>
                  <a:lnTo>
                    <a:pt x="0" y="1362"/>
                  </a:lnTo>
                  <a:lnTo>
                    <a:pt x="3365" y="3365"/>
                  </a:lnTo>
                  <a:lnTo>
                    <a:pt x="7531" y="200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7411223" y="2919721"/>
              <a:ext cx="188300" cy="83150"/>
            </a:xfrm>
            <a:custGeom>
              <a:rect b="b" l="l" r="r" t="t"/>
              <a:pathLst>
                <a:path extrusionOk="0" h="3326" w="7532">
                  <a:moveTo>
                    <a:pt x="4166" y="1"/>
                  </a:moveTo>
                  <a:lnTo>
                    <a:pt x="0" y="1323"/>
                  </a:lnTo>
                  <a:lnTo>
                    <a:pt x="3365" y="3326"/>
                  </a:lnTo>
                  <a:lnTo>
                    <a:pt x="7531" y="200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7495348" y="2969796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6" y="1"/>
                  </a:moveTo>
                  <a:lnTo>
                    <a:pt x="0" y="1323"/>
                  </a:lnTo>
                  <a:lnTo>
                    <a:pt x="0" y="3165"/>
                  </a:lnTo>
                  <a:lnTo>
                    <a:pt x="4166" y="1803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7411223" y="2952771"/>
              <a:ext cx="84150" cy="96175"/>
            </a:xfrm>
            <a:custGeom>
              <a:rect b="b" l="l" r="r" t="t"/>
              <a:pathLst>
                <a:path extrusionOk="0" h="3847" w="3366">
                  <a:moveTo>
                    <a:pt x="0" y="1"/>
                  </a:moveTo>
                  <a:lnTo>
                    <a:pt x="0" y="1843"/>
                  </a:lnTo>
                  <a:lnTo>
                    <a:pt x="3365" y="3846"/>
                  </a:lnTo>
                  <a:lnTo>
                    <a:pt x="3365" y="2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7595498" y="3089971"/>
              <a:ext cx="187300" cy="80150"/>
            </a:xfrm>
            <a:custGeom>
              <a:rect b="b" l="l" r="r" t="t"/>
              <a:pathLst>
                <a:path extrusionOk="0" h="3206" w="7492">
                  <a:moveTo>
                    <a:pt x="4166" y="1"/>
                  </a:moveTo>
                  <a:lnTo>
                    <a:pt x="0" y="1363"/>
                  </a:lnTo>
                  <a:lnTo>
                    <a:pt x="3325" y="3206"/>
                  </a:lnTo>
                  <a:lnTo>
                    <a:pt x="7491" y="184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7595498" y="3044921"/>
              <a:ext cx="187300" cy="79125"/>
            </a:xfrm>
            <a:custGeom>
              <a:rect b="b" l="l" r="r" t="t"/>
              <a:pathLst>
                <a:path extrusionOk="0" h="3165" w="7492">
                  <a:moveTo>
                    <a:pt x="4166" y="0"/>
                  </a:moveTo>
                  <a:lnTo>
                    <a:pt x="0" y="1322"/>
                  </a:lnTo>
                  <a:lnTo>
                    <a:pt x="3325" y="3165"/>
                  </a:lnTo>
                  <a:lnTo>
                    <a:pt x="7491" y="1803"/>
                  </a:lnTo>
                  <a:lnTo>
                    <a:pt x="4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7678623" y="3089971"/>
              <a:ext cx="104175" cy="80150"/>
            </a:xfrm>
            <a:custGeom>
              <a:rect b="b" l="l" r="r" t="t"/>
              <a:pathLst>
                <a:path extrusionOk="0" h="3206" w="4167">
                  <a:moveTo>
                    <a:pt x="4166" y="1"/>
                  </a:moveTo>
                  <a:lnTo>
                    <a:pt x="0" y="1363"/>
                  </a:lnTo>
                  <a:lnTo>
                    <a:pt x="0" y="3206"/>
                  </a:lnTo>
                  <a:lnTo>
                    <a:pt x="4166" y="1844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7595498" y="3077971"/>
              <a:ext cx="83150" cy="92150"/>
            </a:xfrm>
            <a:custGeom>
              <a:rect b="b" l="l" r="r" t="t"/>
              <a:pathLst>
                <a:path extrusionOk="0" h="3686" w="3326">
                  <a:moveTo>
                    <a:pt x="0" y="0"/>
                  </a:moveTo>
                  <a:lnTo>
                    <a:pt x="0" y="1843"/>
                  </a:lnTo>
                  <a:lnTo>
                    <a:pt x="3325" y="3686"/>
                  </a:lnTo>
                  <a:lnTo>
                    <a:pt x="3325" y="1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7052673" y="3081971"/>
              <a:ext cx="187300" cy="83150"/>
            </a:xfrm>
            <a:custGeom>
              <a:rect b="b" l="l" r="r" t="t"/>
              <a:pathLst>
                <a:path extrusionOk="0" h="3326" w="7492">
                  <a:moveTo>
                    <a:pt x="4167" y="0"/>
                  </a:moveTo>
                  <a:lnTo>
                    <a:pt x="1" y="1322"/>
                  </a:lnTo>
                  <a:lnTo>
                    <a:pt x="3326" y="3325"/>
                  </a:lnTo>
                  <a:lnTo>
                    <a:pt x="7492" y="200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7052673" y="3035896"/>
              <a:ext cx="187300" cy="84150"/>
            </a:xfrm>
            <a:custGeom>
              <a:rect b="b" l="l" r="r" t="t"/>
              <a:pathLst>
                <a:path extrusionOk="0" h="3366" w="7492">
                  <a:moveTo>
                    <a:pt x="4167" y="1"/>
                  </a:moveTo>
                  <a:lnTo>
                    <a:pt x="1" y="1363"/>
                  </a:lnTo>
                  <a:lnTo>
                    <a:pt x="3326" y="3366"/>
                  </a:lnTo>
                  <a:lnTo>
                    <a:pt x="7492" y="200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7135798" y="3085971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7" y="1"/>
                  </a:moveTo>
                  <a:lnTo>
                    <a:pt x="1" y="1363"/>
                  </a:lnTo>
                  <a:lnTo>
                    <a:pt x="1" y="3165"/>
                  </a:lnTo>
                  <a:lnTo>
                    <a:pt x="4167" y="1843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7052673" y="3069946"/>
              <a:ext cx="83150" cy="95175"/>
            </a:xfrm>
            <a:custGeom>
              <a:rect b="b" l="l" r="r" t="t"/>
              <a:pathLst>
                <a:path extrusionOk="0" h="3807" w="3326">
                  <a:moveTo>
                    <a:pt x="1" y="1"/>
                  </a:moveTo>
                  <a:lnTo>
                    <a:pt x="1" y="1803"/>
                  </a:lnTo>
                  <a:lnTo>
                    <a:pt x="3326" y="3806"/>
                  </a:lnTo>
                  <a:lnTo>
                    <a:pt x="3326" y="20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7235948" y="3207146"/>
              <a:ext cx="188300" cy="79150"/>
            </a:xfrm>
            <a:custGeom>
              <a:rect b="b" l="l" r="r" t="t"/>
              <a:pathLst>
                <a:path extrusionOk="0" h="3166" w="7532">
                  <a:moveTo>
                    <a:pt x="4167" y="1"/>
                  </a:moveTo>
                  <a:lnTo>
                    <a:pt x="1" y="1323"/>
                  </a:lnTo>
                  <a:lnTo>
                    <a:pt x="3366" y="3166"/>
                  </a:lnTo>
                  <a:lnTo>
                    <a:pt x="7532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C32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7235948" y="3161096"/>
              <a:ext cx="188300" cy="79125"/>
            </a:xfrm>
            <a:custGeom>
              <a:rect b="b" l="l" r="r" t="t"/>
              <a:pathLst>
                <a:path extrusionOk="0" h="3165" w="7532">
                  <a:moveTo>
                    <a:pt x="4167" y="0"/>
                  </a:moveTo>
                  <a:lnTo>
                    <a:pt x="1" y="1362"/>
                  </a:lnTo>
                  <a:lnTo>
                    <a:pt x="3366" y="3165"/>
                  </a:lnTo>
                  <a:lnTo>
                    <a:pt x="7532" y="1843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7320073" y="3207146"/>
              <a:ext cx="104175" cy="79150"/>
            </a:xfrm>
            <a:custGeom>
              <a:rect b="b" l="l" r="r" t="t"/>
              <a:pathLst>
                <a:path extrusionOk="0" h="3166" w="4167">
                  <a:moveTo>
                    <a:pt x="4167" y="1"/>
                  </a:moveTo>
                  <a:lnTo>
                    <a:pt x="1" y="1323"/>
                  </a:lnTo>
                  <a:lnTo>
                    <a:pt x="1" y="3166"/>
                  </a:lnTo>
                  <a:lnTo>
                    <a:pt x="4167" y="1844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7235948" y="3195146"/>
              <a:ext cx="84150" cy="91150"/>
            </a:xfrm>
            <a:custGeom>
              <a:rect b="b" l="l" r="r" t="t"/>
              <a:pathLst>
                <a:path extrusionOk="0" h="3646" w="3366">
                  <a:moveTo>
                    <a:pt x="1" y="0"/>
                  </a:moveTo>
                  <a:lnTo>
                    <a:pt x="1" y="1803"/>
                  </a:lnTo>
                  <a:lnTo>
                    <a:pt x="3366" y="3646"/>
                  </a:lnTo>
                  <a:lnTo>
                    <a:pt x="3366" y="18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920002" y="2738271"/>
              <a:ext cx="337525" cy="625975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7257502" y="2730271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6920002" y="2525946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6915675" y="2097375"/>
              <a:ext cx="341550" cy="625975"/>
            </a:xfrm>
            <a:custGeom>
              <a:rect b="b" l="l" r="r" t="t"/>
              <a:pathLst>
                <a:path extrusionOk="0" h="25039" w="13662">
                  <a:moveTo>
                    <a:pt x="1" y="1"/>
                  </a:moveTo>
                  <a:lnTo>
                    <a:pt x="1" y="16866"/>
                  </a:lnTo>
                  <a:lnTo>
                    <a:pt x="13661" y="25038"/>
                  </a:lnTo>
                  <a:lnTo>
                    <a:pt x="1366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7257200" y="2089375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60" y="16865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6915675" y="1885050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21" y="1"/>
                  </a:moveTo>
                  <a:lnTo>
                    <a:pt x="1" y="8494"/>
                  </a:lnTo>
                  <a:lnTo>
                    <a:pt x="13661" y="16506"/>
                  </a:lnTo>
                  <a:lnTo>
                    <a:pt x="40221" y="8173"/>
                  </a:lnTo>
                  <a:lnTo>
                    <a:pt x="2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6915675" y="1152875"/>
              <a:ext cx="342550" cy="625975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258200" y="1144875"/>
              <a:ext cx="663025" cy="63397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6915675" y="940550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34"/>
          <p:cNvSpPr txBox="1"/>
          <p:nvPr>
            <p:ph idx="7" type="subTitle"/>
          </p:nvPr>
        </p:nvSpPr>
        <p:spPr>
          <a:xfrm>
            <a:off x="3591781" y="4098325"/>
            <a:ext cx="25536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 styling changes</a:t>
            </a:r>
            <a:endParaRPr/>
          </a:p>
        </p:txBody>
      </p:sp>
      <p:sp>
        <p:nvSpPr>
          <p:cNvPr id="693" name="Google Shape;693;p34"/>
          <p:cNvSpPr txBox="1"/>
          <p:nvPr>
            <p:ph idx="8" type="title"/>
          </p:nvPr>
        </p:nvSpPr>
        <p:spPr>
          <a:xfrm>
            <a:off x="4296641" y="3192072"/>
            <a:ext cx="11439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4" name="Google Shape;694;p34"/>
          <p:cNvSpPr txBox="1"/>
          <p:nvPr>
            <p:ph idx="15" type="subTitle"/>
          </p:nvPr>
        </p:nvSpPr>
        <p:spPr>
          <a:xfrm>
            <a:off x="3591904" y="3783974"/>
            <a:ext cx="25536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Burn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Down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700" name="Google Shape;700;p35"/>
          <p:cNvGrpSpPr/>
          <p:nvPr/>
        </p:nvGrpSpPr>
        <p:grpSpPr>
          <a:xfrm>
            <a:off x="152025" y="4186225"/>
            <a:ext cx="1427950" cy="838300"/>
            <a:chOff x="152025" y="4186225"/>
            <a:chExt cx="1427950" cy="838300"/>
          </a:xfrm>
        </p:grpSpPr>
        <p:sp>
          <p:nvSpPr>
            <p:cNvPr id="701" name="Google Shape;701;p35"/>
            <p:cNvSpPr/>
            <p:nvPr/>
          </p:nvSpPr>
          <p:spPr>
            <a:xfrm>
              <a:off x="503350" y="4707025"/>
              <a:ext cx="1076625" cy="31750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52025" y="4398550"/>
              <a:ext cx="337525" cy="625975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89525" y="4390550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152025" y="4186225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564575" y="4186225"/>
            <a:ext cx="1424900" cy="838300"/>
            <a:chOff x="7564575" y="4186225"/>
            <a:chExt cx="1424900" cy="838300"/>
          </a:xfrm>
        </p:grpSpPr>
        <p:sp>
          <p:nvSpPr>
            <p:cNvPr id="706" name="Google Shape;706;p35"/>
            <p:cNvSpPr/>
            <p:nvPr/>
          </p:nvSpPr>
          <p:spPr>
            <a:xfrm>
              <a:off x="7912850" y="4707025"/>
              <a:ext cx="1076625" cy="31750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564575" y="4398550"/>
              <a:ext cx="341550" cy="625975"/>
            </a:xfrm>
            <a:custGeom>
              <a:rect b="b" l="l" r="r" t="t"/>
              <a:pathLst>
                <a:path extrusionOk="0" h="25039" w="13662">
                  <a:moveTo>
                    <a:pt x="1" y="1"/>
                  </a:moveTo>
                  <a:lnTo>
                    <a:pt x="1" y="16866"/>
                  </a:lnTo>
                  <a:lnTo>
                    <a:pt x="13661" y="25038"/>
                  </a:lnTo>
                  <a:lnTo>
                    <a:pt x="1366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7906100" y="4390550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60" y="16865"/>
                  </a:lnTo>
                  <a:lnTo>
                    <a:pt x="26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564575" y="4186225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21" y="1"/>
                  </a:moveTo>
                  <a:lnTo>
                    <a:pt x="1" y="8494"/>
                  </a:lnTo>
                  <a:lnTo>
                    <a:pt x="13661" y="16506"/>
                  </a:lnTo>
                  <a:lnTo>
                    <a:pt x="40221" y="8173"/>
                  </a:lnTo>
                  <a:lnTo>
                    <a:pt x="2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0" name="Google Shape;7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575" y="1249375"/>
            <a:ext cx="6034923" cy="32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Kalindu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16" name="Google Shape;716;p36"/>
          <p:cNvSpPr txBox="1"/>
          <p:nvPr>
            <p:ph idx="4294967295" type="subTitle"/>
          </p:nvPr>
        </p:nvSpPr>
        <p:spPr>
          <a:xfrm>
            <a:off x="713100" y="1854400"/>
            <a:ext cx="21738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Jeopardy winning logic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7" name="Google Shape;717;p36"/>
          <p:cNvSpPr txBox="1"/>
          <p:nvPr>
            <p:ph idx="4294967295" type="title"/>
          </p:nvPr>
        </p:nvSpPr>
        <p:spPr>
          <a:xfrm>
            <a:off x="713100" y="1609225"/>
            <a:ext cx="21738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Jeopardy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18" name="Google Shape;718;p36"/>
          <p:cNvSpPr txBox="1"/>
          <p:nvPr>
            <p:ph idx="4294967295" type="subTitle"/>
          </p:nvPr>
        </p:nvSpPr>
        <p:spPr>
          <a:xfrm>
            <a:off x="713100" y="3885150"/>
            <a:ext cx="23400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Maze game implementation + bug fixes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9" name="Google Shape;719;p36"/>
          <p:cNvSpPr txBox="1"/>
          <p:nvPr>
            <p:ph idx="4294967295" type="title"/>
          </p:nvPr>
        </p:nvSpPr>
        <p:spPr>
          <a:xfrm>
            <a:off x="713100" y="3639975"/>
            <a:ext cx="21738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Maze Game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20" name="Google Shape;720;p36"/>
          <p:cNvSpPr txBox="1"/>
          <p:nvPr>
            <p:ph idx="4294967295" type="subTitle"/>
          </p:nvPr>
        </p:nvSpPr>
        <p:spPr>
          <a:xfrm>
            <a:off x="6250200" y="2869776"/>
            <a:ext cx="21738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About me page update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1" name="Google Shape;721;p36"/>
          <p:cNvSpPr txBox="1"/>
          <p:nvPr>
            <p:ph idx="4294967295" type="title"/>
          </p:nvPr>
        </p:nvSpPr>
        <p:spPr>
          <a:xfrm>
            <a:off x="6250200" y="2624600"/>
            <a:ext cx="21738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About me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22" name="Google Shape;722;p36"/>
          <p:cNvSpPr/>
          <p:nvPr/>
        </p:nvSpPr>
        <p:spPr>
          <a:xfrm>
            <a:off x="2911795" y="2502278"/>
            <a:ext cx="55" cy="55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E1A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3" name="Google Shape;723;p36"/>
          <p:cNvGrpSpPr/>
          <p:nvPr/>
        </p:nvGrpSpPr>
        <p:grpSpPr>
          <a:xfrm>
            <a:off x="3742887" y="2092321"/>
            <a:ext cx="3294100" cy="2279437"/>
            <a:chOff x="3742887" y="2092321"/>
            <a:chExt cx="3294100" cy="2279437"/>
          </a:xfrm>
        </p:grpSpPr>
        <p:sp>
          <p:nvSpPr>
            <p:cNvPr id="724" name="Google Shape;724;p36"/>
            <p:cNvSpPr/>
            <p:nvPr/>
          </p:nvSpPr>
          <p:spPr>
            <a:xfrm>
              <a:off x="4087250" y="3785525"/>
              <a:ext cx="2949737" cy="586232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5" name="Google Shape;725;p36"/>
            <p:cNvGrpSpPr/>
            <p:nvPr/>
          </p:nvGrpSpPr>
          <p:grpSpPr>
            <a:xfrm>
              <a:off x="4395262" y="3324313"/>
              <a:ext cx="1005550" cy="842300"/>
              <a:chOff x="4999275" y="3416825"/>
              <a:chExt cx="1005550" cy="842300"/>
            </a:xfrm>
          </p:grpSpPr>
          <p:sp>
            <p:nvSpPr>
              <p:cNvPr id="726" name="Google Shape;726;p36"/>
              <p:cNvSpPr/>
              <p:nvPr/>
            </p:nvSpPr>
            <p:spPr>
              <a:xfrm>
                <a:off x="4999275" y="3633150"/>
                <a:ext cx="342550" cy="625975"/>
              </a:xfrm>
              <a:custGeom>
                <a:rect b="b" l="l" r="r" t="t"/>
                <a:pathLst>
                  <a:path extrusionOk="0" h="25039" w="13702">
                    <a:moveTo>
                      <a:pt x="1" y="1"/>
                    </a:moveTo>
                    <a:lnTo>
                      <a:pt x="1" y="16866"/>
                    </a:lnTo>
                    <a:lnTo>
                      <a:pt x="13701" y="25038"/>
                    </a:lnTo>
                    <a:lnTo>
                      <a:pt x="1370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341800" y="3625150"/>
                <a:ext cx="663025" cy="633975"/>
              </a:xfrm>
              <a:custGeom>
                <a:rect b="b" l="l" r="r" t="t"/>
                <a:pathLst>
                  <a:path extrusionOk="0" h="25359" w="26521">
                    <a:moveTo>
                      <a:pt x="2652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20" y="16865"/>
                    </a:lnTo>
                    <a:lnTo>
                      <a:pt x="26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499927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61" y="1"/>
                    </a:moveTo>
                    <a:lnTo>
                      <a:pt x="1" y="8494"/>
                    </a:lnTo>
                    <a:lnTo>
                      <a:pt x="13701" y="16506"/>
                    </a:lnTo>
                    <a:lnTo>
                      <a:pt x="40221" y="8173"/>
                    </a:lnTo>
                    <a:lnTo>
                      <a:pt x="26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549602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7" y="0"/>
                    </a:moveTo>
                    <a:lnTo>
                      <a:pt x="0" y="1362"/>
                    </a:lnTo>
                    <a:lnTo>
                      <a:pt x="3325" y="3365"/>
                    </a:lnTo>
                    <a:lnTo>
                      <a:pt x="753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549602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7" y="1"/>
                    </a:moveTo>
                    <a:lnTo>
                      <a:pt x="0" y="1323"/>
                    </a:lnTo>
                    <a:lnTo>
                      <a:pt x="3325" y="3326"/>
                    </a:lnTo>
                    <a:lnTo>
                      <a:pt x="753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579150" y="3466900"/>
                <a:ext cx="105175" cy="79150"/>
              </a:xfrm>
              <a:custGeom>
                <a:rect b="b" l="l" r="r" t="t"/>
                <a:pathLst>
                  <a:path extrusionOk="0" h="3166" w="4207">
                    <a:moveTo>
                      <a:pt x="420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207" y="1803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5496025" y="3449875"/>
                <a:ext cx="83150" cy="96175"/>
              </a:xfrm>
              <a:custGeom>
                <a:rect b="b" l="l" r="r" t="t"/>
                <a:pathLst>
                  <a:path extrusionOk="0" h="3847" w="3326">
                    <a:moveTo>
                      <a:pt x="0" y="1"/>
                    </a:moveTo>
                    <a:lnTo>
                      <a:pt x="0" y="1843"/>
                    </a:lnTo>
                    <a:lnTo>
                      <a:pt x="3325" y="3846"/>
                    </a:lnTo>
                    <a:lnTo>
                      <a:pt x="332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5679300" y="3587075"/>
                <a:ext cx="188300" cy="80150"/>
              </a:xfrm>
              <a:custGeom>
                <a:rect b="b" l="l" r="r" t="t"/>
                <a:pathLst>
                  <a:path extrusionOk="0" h="3206" w="7532">
                    <a:moveTo>
                      <a:pt x="4207" y="1"/>
                    </a:moveTo>
                    <a:lnTo>
                      <a:pt x="1" y="1363"/>
                    </a:lnTo>
                    <a:lnTo>
                      <a:pt x="3366" y="320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5679300" y="3542025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207" y="0"/>
                    </a:moveTo>
                    <a:lnTo>
                      <a:pt x="1" y="1322"/>
                    </a:lnTo>
                    <a:lnTo>
                      <a:pt x="3366" y="3165"/>
                    </a:lnTo>
                    <a:lnTo>
                      <a:pt x="7532" y="18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576342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5679300" y="3575075"/>
                <a:ext cx="84150" cy="92150"/>
              </a:xfrm>
              <a:custGeom>
                <a:rect b="b" l="l" r="r" t="t"/>
                <a:pathLst>
                  <a:path extrusionOk="0" h="3686" w="3366">
                    <a:moveTo>
                      <a:pt x="1" y="0"/>
                    </a:moveTo>
                    <a:lnTo>
                      <a:pt x="1" y="1843"/>
                    </a:lnTo>
                    <a:lnTo>
                      <a:pt x="3366" y="3686"/>
                    </a:lnTo>
                    <a:lnTo>
                      <a:pt x="3366" y="18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5137475" y="3579075"/>
                <a:ext cx="187325" cy="83150"/>
              </a:xfrm>
              <a:custGeom>
                <a:rect b="b" l="l" r="r" t="t"/>
                <a:pathLst>
                  <a:path extrusionOk="0" h="3326" w="7493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5137475" y="3533000"/>
                <a:ext cx="187325" cy="84150"/>
              </a:xfrm>
              <a:custGeom>
                <a:rect b="b" l="l" r="r" t="t"/>
                <a:pathLst>
                  <a:path extrusionOk="0" h="3366" w="7493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5220600" y="3583075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5137475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532075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167" y="1"/>
                    </a:moveTo>
                    <a:lnTo>
                      <a:pt x="1" y="1323"/>
                    </a:lnTo>
                    <a:lnTo>
                      <a:pt x="332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32075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167" y="0"/>
                    </a:moveTo>
                    <a:lnTo>
                      <a:pt x="1" y="1362"/>
                    </a:lnTo>
                    <a:lnTo>
                      <a:pt x="332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403875" y="3704250"/>
                <a:ext cx="105200" cy="79150"/>
              </a:xfrm>
              <a:custGeom>
                <a:rect b="b" l="l" r="r" t="t"/>
                <a:pathLst>
                  <a:path extrusionOk="0" h="3166" w="4208">
                    <a:moveTo>
                      <a:pt x="420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207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320750" y="3692250"/>
                <a:ext cx="83150" cy="91150"/>
              </a:xfrm>
              <a:custGeom>
                <a:rect b="b" l="l" r="r" t="t"/>
                <a:pathLst>
                  <a:path extrusionOk="0" h="3646" w="3326">
                    <a:moveTo>
                      <a:pt x="1" y="0"/>
                    </a:moveTo>
                    <a:lnTo>
                      <a:pt x="1" y="1803"/>
                    </a:lnTo>
                    <a:lnTo>
                      <a:pt x="3326" y="3646"/>
                    </a:lnTo>
                    <a:lnTo>
                      <a:pt x="332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5" name="Google Shape;745;p36"/>
            <p:cNvGrpSpPr/>
            <p:nvPr/>
          </p:nvGrpSpPr>
          <p:grpSpPr>
            <a:xfrm>
              <a:off x="4395262" y="2904288"/>
              <a:ext cx="1005550" cy="842300"/>
              <a:chOff x="6364325" y="3416825"/>
              <a:chExt cx="1005550" cy="842300"/>
            </a:xfrm>
          </p:grpSpPr>
          <p:sp>
            <p:nvSpPr>
              <p:cNvPr id="746" name="Google Shape;746;p36"/>
              <p:cNvSpPr/>
              <p:nvPr/>
            </p:nvSpPr>
            <p:spPr>
              <a:xfrm>
                <a:off x="6364325" y="3633150"/>
                <a:ext cx="341550" cy="625975"/>
              </a:xfrm>
              <a:custGeom>
                <a:rect b="b" l="l" r="r" t="t"/>
                <a:pathLst>
                  <a:path extrusionOk="0" h="25039" w="13662">
                    <a:moveTo>
                      <a:pt x="1" y="1"/>
                    </a:moveTo>
                    <a:lnTo>
                      <a:pt x="1" y="16866"/>
                    </a:lnTo>
                    <a:lnTo>
                      <a:pt x="13661" y="25038"/>
                    </a:lnTo>
                    <a:lnTo>
                      <a:pt x="1366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670585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60" y="16865"/>
                    </a:lnTo>
                    <a:lnTo>
                      <a:pt x="265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636432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21" y="1"/>
                    </a:moveTo>
                    <a:lnTo>
                      <a:pt x="1" y="8494"/>
                    </a:lnTo>
                    <a:lnTo>
                      <a:pt x="13661" y="16506"/>
                    </a:lnTo>
                    <a:lnTo>
                      <a:pt x="40221" y="8173"/>
                    </a:lnTo>
                    <a:lnTo>
                      <a:pt x="26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685607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207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2" y="20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685607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207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2" y="200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6940200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7" y="180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6856075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7040350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327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2" y="1844"/>
                    </a:lnTo>
                    <a:lnTo>
                      <a:pt x="432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7040350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327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2" y="1803"/>
                    </a:lnTo>
                    <a:lnTo>
                      <a:pt x="4327" y="0"/>
                    </a:lnTo>
                    <a:close/>
                  </a:path>
                </a:pathLst>
              </a:custGeom>
              <a:solidFill>
                <a:srgbClr val="FFD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712347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7040350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501550" y="357907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0"/>
                    </a:moveTo>
                    <a:lnTo>
                      <a:pt x="0" y="1322"/>
                    </a:lnTo>
                    <a:lnTo>
                      <a:pt x="3365" y="332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6501550" y="35330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1"/>
                    </a:moveTo>
                    <a:lnTo>
                      <a:pt x="0" y="1363"/>
                    </a:lnTo>
                    <a:lnTo>
                      <a:pt x="3365" y="336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58567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165"/>
                    </a:lnTo>
                    <a:lnTo>
                      <a:pt x="4166" y="184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6501550" y="3567050"/>
                <a:ext cx="84150" cy="95175"/>
              </a:xfrm>
              <a:custGeom>
                <a:rect b="b" l="l" r="r" t="t"/>
                <a:pathLst>
                  <a:path extrusionOk="0" h="3807" w="3366">
                    <a:moveTo>
                      <a:pt x="0" y="1"/>
                    </a:moveTo>
                    <a:lnTo>
                      <a:pt x="0" y="1803"/>
                    </a:lnTo>
                    <a:lnTo>
                      <a:pt x="3365" y="380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668080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20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668080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20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6764925" y="3704250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6680800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5" name="Google Shape;765;p36"/>
            <p:cNvGrpSpPr/>
            <p:nvPr/>
          </p:nvGrpSpPr>
          <p:grpSpPr>
            <a:xfrm>
              <a:off x="4399061" y="2486096"/>
              <a:ext cx="1001525" cy="842300"/>
              <a:chOff x="2754900" y="3416825"/>
              <a:chExt cx="1001525" cy="842300"/>
            </a:xfrm>
          </p:grpSpPr>
          <p:sp>
            <p:nvSpPr>
              <p:cNvPr id="766" name="Google Shape;766;p36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rect b="b" l="l" r="r" t="t"/>
                <a:pathLst>
                  <a:path extrusionOk="0" h="25039" w="13501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rect b="b" l="l" r="r" t="t"/>
                <a:pathLst>
                  <a:path extrusionOk="0" h="16506" w="40061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rect b="b" l="l" r="r" t="t"/>
                <a:pathLst>
                  <a:path extrusionOk="0" h="3326" w="7492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rect b="b" l="l" r="r" t="t"/>
                <a:pathLst>
                  <a:path extrusionOk="0" h="3366" w="7492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rect b="b" l="l" r="r" t="t"/>
                <a:pathLst>
                  <a:path extrusionOk="0" h="3166" w="7532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5" name="Google Shape;785;p36"/>
            <p:cNvSpPr/>
            <p:nvPr/>
          </p:nvSpPr>
          <p:spPr>
            <a:xfrm>
              <a:off x="4737089" y="2296646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4399589" y="2092321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7" name="Google Shape;787;p36"/>
            <p:cNvGrpSpPr/>
            <p:nvPr/>
          </p:nvGrpSpPr>
          <p:grpSpPr>
            <a:xfrm>
              <a:off x="3746213" y="3113863"/>
              <a:ext cx="1001525" cy="1257875"/>
              <a:chOff x="2632738" y="3297800"/>
              <a:chExt cx="1001525" cy="1257875"/>
            </a:xfrm>
          </p:grpSpPr>
          <p:grpSp>
            <p:nvGrpSpPr>
              <p:cNvPr id="788" name="Google Shape;788;p36"/>
              <p:cNvGrpSpPr/>
              <p:nvPr/>
            </p:nvGrpSpPr>
            <p:grpSpPr>
              <a:xfrm>
                <a:off x="2632738" y="3713375"/>
                <a:ext cx="1001525" cy="842300"/>
                <a:chOff x="2754900" y="3416825"/>
                <a:chExt cx="1001525" cy="842300"/>
              </a:xfrm>
            </p:grpSpPr>
            <p:sp>
              <p:nvSpPr>
                <p:cNvPr id="789" name="Google Shape;789;p36"/>
                <p:cNvSpPr/>
                <p:nvPr/>
              </p:nvSpPr>
              <p:spPr>
                <a:xfrm>
                  <a:off x="2754900" y="3633150"/>
                  <a:ext cx="337525" cy="625975"/>
                </a:xfrm>
                <a:custGeom>
                  <a:rect b="b" l="l" r="r" t="t"/>
                  <a:pathLst>
                    <a:path extrusionOk="0" h="25039" w="13501">
                      <a:moveTo>
                        <a:pt x="0" y="1"/>
                      </a:moveTo>
                      <a:lnTo>
                        <a:pt x="0" y="16866"/>
                      </a:lnTo>
                      <a:lnTo>
                        <a:pt x="13501" y="25038"/>
                      </a:lnTo>
                      <a:lnTo>
                        <a:pt x="13501" y="80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36"/>
                <p:cNvSpPr/>
                <p:nvPr/>
              </p:nvSpPr>
              <p:spPr>
                <a:xfrm>
                  <a:off x="3092400" y="3625150"/>
                  <a:ext cx="664025" cy="633975"/>
                </a:xfrm>
                <a:custGeom>
                  <a:rect b="b" l="l" r="r" t="t"/>
                  <a:pathLst>
                    <a:path extrusionOk="0" h="25359" w="26561">
                      <a:moveTo>
                        <a:pt x="26561" y="0"/>
                      </a:moveTo>
                      <a:lnTo>
                        <a:pt x="1" y="8333"/>
                      </a:lnTo>
                      <a:lnTo>
                        <a:pt x="1" y="25358"/>
                      </a:lnTo>
                      <a:lnTo>
                        <a:pt x="26561" y="16865"/>
                      </a:lnTo>
                      <a:lnTo>
                        <a:pt x="26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36"/>
                <p:cNvSpPr/>
                <p:nvPr/>
              </p:nvSpPr>
              <p:spPr>
                <a:xfrm>
                  <a:off x="2754900" y="3420825"/>
                  <a:ext cx="1001525" cy="412650"/>
                </a:xfrm>
                <a:custGeom>
                  <a:rect b="b" l="l" r="r" t="t"/>
                  <a:pathLst>
                    <a:path extrusionOk="0" h="16506" w="40061">
                      <a:moveTo>
                        <a:pt x="26520" y="1"/>
                      </a:moveTo>
                      <a:lnTo>
                        <a:pt x="0" y="8494"/>
                      </a:lnTo>
                      <a:lnTo>
                        <a:pt x="13501" y="16506"/>
                      </a:lnTo>
                      <a:lnTo>
                        <a:pt x="40061" y="8173"/>
                      </a:lnTo>
                      <a:lnTo>
                        <a:pt x="265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36"/>
                <p:cNvSpPr/>
                <p:nvPr/>
              </p:nvSpPr>
              <p:spPr>
                <a:xfrm>
                  <a:off x="3246650" y="3461900"/>
                  <a:ext cx="188300" cy="84150"/>
                </a:xfrm>
                <a:custGeom>
                  <a:rect b="b" l="l" r="r" t="t"/>
                  <a:pathLst>
                    <a:path extrusionOk="0" h="3366" w="7532">
                      <a:moveTo>
                        <a:pt x="4166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36"/>
                <p:cNvSpPr/>
                <p:nvPr/>
              </p:nvSpPr>
              <p:spPr>
                <a:xfrm>
                  <a:off x="3246650" y="3416825"/>
                  <a:ext cx="188300" cy="83150"/>
                </a:xfrm>
                <a:custGeom>
                  <a:rect b="b" l="l" r="r" t="t"/>
                  <a:pathLst>
                    <a:path extrusionOk="0" h="3326" w="7532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36"/>
                <p:cNvSpPr/>
                <p:nvPr/>
              </p:nvSpPr>
              <p:spPr>
                <a:xfrm>
                  <a:off x="3330775" y="346690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6" y="180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36"/>
                <p:cNvSpPr/>
                <p:nvPr/>
              </p:nvSpPr>
              <p:spPr>
                <a:xfrm>
                  <a:off x="3246650" y="3449875"/>
                  <a:ext cx="84150" cy="96175"/>
                </a:xfrm>
                <a:custGeom>
                  <a:rect b="b" l="l" r="r" t="t"/>
                  <a:pathLst>
                    <a:path extrusionOk="0" h="3847" w="3366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36"/>
                <p:cNvSpPr/>
                <p:nvPr/>
              </p:nvSpPr>
              <p:spPr>
                <a:xfrm>
                  <a:off x="3430925" y="3587075"/>
                  <a:ext cx="187300" cy="80150"/>
                </a:xfrm>
                <a:custGeom>
                  <a:rect b="b" l="l" r="r" t="t"/>
                  <a:pathLst>
                    <a:path extrusionOk="0" h="3206" w="7492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1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36"/>
                <p:cNvSpPr/>
                <p:nvPr/>
              </p:nvSpPr>
              <p:spPr>
                <a:xfrm>
                  <a:off x="3430925" y="3542025"/>
                  <a:ext cx="187300" cy="79125"/>
                </a:xfrm>
                <a:custGeom>
                  <a:rect b="b" l="l" r="r" t="t"/>
                  <a:pathLst>
                    <a:path extrusionOk="0" h="3165" w="7492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1" y="18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36"/>
                <p:cNvSpPr/>
                <p:nvPr/>
              </p:nvSpPr>
              <p:spPr>
                <a:xfrm>
                  <a:off x="3514050" y="3587075"/>
                  <a:ext cx="104175" cy="80150"/>
                </a:xfrm>
                <a:custGeom>
                  <a:rect b="b" l="l" r="r" t="t"/>
                  <a:pathLst>
                    <a:path extrusionOk="0" h="3206" w="4167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6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36"/>
                <p:cNvSpPr/>
                <p:nvPr/>
              </p:nvSpPr>
              <p:spPr>
                <a:xfrm>
                  <a:off x="3430925" y="3575075"/>
                  <a:ext cx="83150" cy="92150"/>
                </a:xfrm>
                <a:custGeom>
                  <a:rect b="b" l="l" r="r" t="t"/>
                  <a:pathLst>
                    <a:path extrusionOk="0" h="3686" w="3326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36"/>
                <p:cNvSpPr/>
                <p:nvPr/>
              </p:nvSpPr>
              <p:spPr>
                <a:xfrm>
                  <a:off x="2888100" y="3579075"/>
                  <a:ext cx="187300" cy="83150"/>
                </a:xfrm>
                <a:custGeom>
                  <a:rect b="b" l="l" r="r" t="t"/>
                  <a:pathLst>
                    <a:path extrusionOk="0" h="3326" w="7492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36"/>
                <p:cNvSpPr/>
                <p:nvPr/>
              </p:nvSpPr>
              <p:spPr>
                <a:xfrm>
                  <a:off x="2888100" y="3533000"/>
                  <a:ext cx="187300" cy="84150"/>
                </a:xfrm>
                <a:custGeom>
                  <a:rect b="b" l="l" r="r" t="t"/>
                  <a:pathLst>
                    <a:path extrusionOk="0" h="3366" w="7492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36"/>
                <p:cNvSpPr/>
                <p:nvPr/>
              </p:nvSpPr>
              <p:spPr>
                <a:xfrm>
                  <a:off x="2971225" y="3583075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36"/>
                <p:cNvSpPr/>
                <p:nvPr/>
              </p:nvSpPr>
              <p:spPr>
                <a:xfrm>
                  <a:off x="2888100" y="3567050"/>
                  <a:ext cx="83150" cy="95175"/>
                </a:xfrm>
                <a:custGeom>
                  <a:rect b="b" l="l" r="r" t="t"/>
                  <a:pathLst>
                    <a:path extrusionOk="0" h="3807" w="3326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36"/>
                <p:cNvSpPr/>
                <p:nvPr/>
              </p:nvSpPr>
              <p:spPr>
                <a:xfrm>
                  <a:off x="3071375" y="3704250"/>
                  <a:ext cx="188300" cy="79150"/>
                </a:xfrm>
                <a:custGeom>
                  <a:rect b="b" l="l" r="r" t="t"/>
                  <a:pathLst>
                    <a:path extrusionOk="0" h="3166" w="7532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36"/>
                <p:cNvSpPr/>
                <p:nvPr/>
              </p:nvSpPr>
              <p:spPr>
                <a:xfrm>
                  <a:off x="3071375" y="3658200"/>
                  <a:ext cx="188300" cy="79125"/>
                </a:xfrm>
                <a:custGeom>
                  <a:rect b="b" l="l" r="r" t="t"/>
                  <a:pathLst>
                    <a:path extrusionOk="0" h="3165" w="7532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36"/>
                <p:cNvSpPr/>
                <p:nvPr/>
              </p:nvSpPr>
              <p:spPr>
                <a:xfrm>
                  <a:off x="3155500" y="370425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36"/>
                <p:cNvSpPr/>
                <p:nvPr/>
              </p:nvSpPr>
              <p:spPr>
                <a:xfrm>
                  <a:off x="3071375" y="3692250"/>
                  <a:ext cx="84150" cy="91150"/>
                </a:xfrm>
                <a:custGeom>
                  <a:rect b="b" l="l" r="r" t="t"/>
                  <a:pathLst>
                    <a:path extrusionOk="0" h="3646" w="3366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8" name="Google Shape;808;p36"/>
              <p:cNvGrpSpPr/>
              <p:nvPr/>
            </p:nvGrpSpPr>
            <p:grpSpPr>
              <a:xfrm>
                <a:off x="2632738" y="3297800"/>
                <a:ext cx="1001525" cy="842300"/>
                <a:chOff x="2754900" y="3416825"/>
                <a:chExt cx="1001525" cy="842300"/>
              </a:xfrm>
            </p:grpSpPr>
            <p:sp>
              <p:nvSpPr>
                <p:cNvPr id="809" name="Google Shape;809;p36"/>
                <p:cNvSpPr/>
                <p:nvPr/>
              </p:nvSpPr>
              <p:spPr>
                <a:xfrm>
                  <a:off x="2754900" y="3633150"/>
                  <a:ext cx="337525" cy="625975"/>
                </a:xfrm>
                <a:custGeom>
                  <a:rect b="b" l="l" r="r" t="t"/>
                  <a:pathLst>
                    <a:path extrusionOk="0" h="25039" w="13501">
                      <a:moveTo>
                        <a:pt x="0" y="1"/>
                      </a:moveTo>
                      <a:lnTo>
                        <a:pt x="0" y="16866"/>
                      </a:lnTo>
                      <a:lnTo>
                        <a:pt x="13501" y="25038"/>
                      </a:lnTo>
                      <a:lnTo>
                        <a:pt x="13501" y="80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36"/>
                <p:cNvSpPr/>
                <p:nvPr/>
              </p:nvSpPr>
              <p:spPr>
                <a:xfrm>
                  <a:off x="3092400" y="3625150"/>
                  <a:ext cx="664025" cy="633975"/>
                </a:xfrm>
                <a:custGeom>
                  <a:rect b="b" l="l" r="r" t="t"/>
                  <a:pathLst>
                    <a:path extrusionOk="0" h="25359" w="26561">
                      <a:moveTo>
                        <a:pt x="26561" y="0"/>
                      </a:moveTo>
                      <a:lnTo>
                        <a:pt x="1" y="8333"/>
                      </a:lnTo>
                      <a:lnTo>
                        <a:pt x="1" y="25358"/>
                      </a:lnTo>
                      <a:lnTo>
                        <a:pt x="26561" y="16865"/>
                      </a:lnTo>
                      <a:lnTo>
                        <a:pt x="265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36"/>
                <p:cNvSpPr/>
                <p:nvPr/>
              </p:nvSpPr>
              <p:spPr>
                <a:xfrm>
                  <a:off x="2754900" y="3420825"/>
                  <a:ext cx="1001525" cy="412650"/>
                </a:xfrm>
                <a:custGeom>
                  <a:rect b="b" l="l" r="r" t="t"/>
                  <a:pathLst>
                    <a:path extrusionOk="0" h="16506" w="40061">
                      <a:moveTo>
                        <a:pt x="26520" y="1"/>
                      </a:moveTo>
                      <a:lnTo>
                        <a:pt x="0" y="8494"/>
                      </a:lnTo>
                      <a:lnTo>
                        <a:pt x="13501" y="16506"/>
                      </a:lnTo>
                      <a:lnTo>
                        <a:pt x="40061" y="8173"/>
                      </a:lnTo>
                      <a:lnTo>
                        <a:pt x="2652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36"/>
                <p:cNvSpPr/>
                <p:nvPr/>
              </p:nvSpPr>
              <p:spPr>
                <a:xfrm>
                  <a:off x="3246650" y="3461900"/>
                  <a:ext cx="188300" cy="84150"/>
                </a:xfrm>
                <a:custGeom>
                  <a:rect b="b" l="l" r="r" t="t"/>
                  <a:pathLst>
                    <a:path extrusionOk="0" h="3366" w="7532">
                      <a:moveTo>
                        <a:pt x="4166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36"/>
                <p:cNvSpPr/>
                <p:nvPr/>
              </p:nvSpPr>
              <p:spPr>
                <a:xfrm>
                  <a:off x="3246650" y="3416825"/>
                  <a:ext cx="188300" cy="83150"/>
                </a:xfrm>
                <a:custGeom>
                  <a:rect b="b" l="l" r="r" t="t"/>
                  <a:pathLst>
                    <a:path extrusionOk="0" h="3326" w="7532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36"/>
                <p:cNvSpPr/>
                <p:nvPr/>
              </p:nvSpPr>
              <p:spPr>
                <a:xfrm>
                  <a:off x="3330775" y="346690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6" y="180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36"/>
                <p:cNvSpPr/>
                <p:nvPr/>
              </p:nvSpPr>
              <p:spPr>
                <a:xfrm>
                  <a:off x="3246650" y="3449875"/>
                  <a:ext cx="84150" cy="96175"/>
                </a:xfrm>
                <a:custGeom>
                  <a:rect b="b" l="l" r="r" t="t"/>
                  <a:pathLst>
                    <a:path extrusionOk="0" h="3847" w="3366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36"/>
                <p:cNvSpPr/>
                <p:nvPr/>
              </p:nvSpPr>
              <p:spPr>
                <a:xfrm>
                  <a:off x="3430925" y="3587075"/>
                  <a:ext cx="187300" cy="80150"/>
                </a:xfrm>
                <a:custGeom>
                  <a:rect b="b" l="l" r="r" t="t"/>
                  <a:pathLst>
                    <a:path extrusionOk="0" h="3206" w="7492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1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36"/>
                <p:cNvSpPr/>
                <p:nvPr/>
              </p:nvSpPr>
              <p:spPr>
                <a:xfrm>
                  <a:off x="3430925" y="3542025"/>
                  <a:ext cx="187300" cy="79125"/>
                </a:xfrm>
                <a:custGeom>
                  <a:rect b="b" l="l" r="r" t="t"/>
                  <a:pathLst>
                    <a:path extrusionOk="0" h="3165" w="7492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1" y="18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36"/>
                <p:cNvSpPr/>
                <p:nvPr/>
              </p:nvSpPr>
              <p:spPr>
                <a:xfrm>
                  <a:off x="3514050" y="3587075"/>
                  <a:ext cx="104175" cy="80150"/>
                </a:xfrm>
                <a:custGeom>
                  <a:rect b="b" l="l" r="r" t="t"/>
                  <a:pathLst>
                    <a:path extrusionOk="0" h="3206" w="4167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6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36"/>
                <p:cNvSpPr/>
                <p:nvPr/>
              </p:nvSpPr>
              <p:spPr>
                <a:xfrm>
                  <a:off x="3430925" y="3575075"/>
                  <a:ext cx="83150" cy="92150"/>
                </a:xfrm>
                <a:custGeom>
                  <a:rect b="b" l="l" r="r" t="t"/>
                  <a:pathLst>
                    <a:path extrusionOk="0" h="3686" w="3326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36"/>
                <p:cNvSpPr/>
                <p:nvPr/>
              </p:nvSpPr>
              <p:spPr>
                <a:xfrm>
                  <a:off x="2888100" y="3579075"/>
                  <a:ext cx="187300" cy="83150"/>
                </a:xfrm>
                <a:custGeom>
                  <a:rect b="b" l="l" r="r" t="t"/>
                  <a:pathLst>
                    <a:path extrusionOk="0" h="3326" w="7492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36"/>
                <p:cNvSpPr/>
                <p:nvPr/>
              </p:nvSpPr>
              <p:spPr>
                <a:xfrm>
                  <a:off x="2888100" y="3533000"/>
                  <a:ext cx="187300" cy="84150"/>
                </a:xfrm>
                <a:custGeom>
                  <a:rect b="b" l="l" r="r" t="t"/>
                  <a:pathLst>
                    <a:path extrusionOk="0" h="3366" w="7492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36"/>
                <p:cNvSpPr/>
                <p:nvPr/>
              </p:nvSpPr>
              <p:spPr>
                <a:xfrm>
                  <a:off x="2971225" y="3583075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36"/>
                <p:cNvSpPr/>
                <p:nvPr/>
              </p:nvSpPr>
              <p:spPr>
                <a:xfrm>
                  <a:off x="2888100" y="3567050"/>
                  <a:ext cx="83150" cy="95175"/>
                </a:xfrm>
                <a:custGeom>
                  <a:rect b="b" l="l" r="r" t="t"/>
                  <a:pathLst>
                    <a:path extrusionOk="0" h="3807" w="3326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36"/>
                <p:cNvSpPr/>
                <p:nvPr/>
              </p:nvSpPr>
              <p:spPr>
                <a:xfrm>
                  <a:off x="3071375" y="3704250"/>
                  <a:ext cx="188300" cy="79150"/>
                </a:xfrm>
                <a:custGeom>
                  <a:rect b="b" l="l" r="r" t="t"/>
                  <a:pathLst>
                    <a:path extrusionOk="0" h="3166" w="7532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36"/>
                <p:cNvSpPr/>
                <p:nvPr/>
              </p:nvSpPr>
              <p:spPr>
                <a:xfrm>
                  <a:off x="3071375" y="3658200"/>
                  <a:ext cx="188300" cy="79125"/>
                </a:xfrm>
                <a:custGeom>
                  <a:rect b="b" l="l" r="r" t="t"/>
                  <a:pathLst>
                    <a:path extrusionOk="0" h="3165" w="7532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36"/>
                <p:cNvSpPr/>
                <p:nvPr/>
              </p:nvSpPr>
              <p:spPr>
                <a:xfrm>
                  <a:off x="3155500" y="370425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36"/>
                <p:cNvSpPr/>
                <p:nvPr/>
              </p:nvSpPr>
              <p:spPr>
                <a:xfrm>
                  <a:off x="3071375" y="3692250"/>
                  <a:ext cx="84150" cy="91150"/>
                </a:xfrm>
                <a:custGeom>
                  <a:rect b="b" l="l" r="r" t="t"/>
                  <a:pathLst>
                    <a:path extrusionOk="0" h="3646" w="3366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28" name="Google Shape;828;p36"/>
            <p:cNvGrpSpPr/>
            <p:nvPr/>
          </p:nvGrpSpPr>
          <p:grpSpPr>
            <a:xfrm>
              <a:off x="3742887" y="2713726"/>
              <a:ext cx="1005550" cy="842300"/>
              <a:chOff x="6364325" y="3416825"/>
              <a:chExt cx="1005550" cy="842300"/>
            </a:xfrm>
          </p:grpSpPr>
          <p:sp>
            <p:nvSpPr>
              <p:cNvPr id="829" name="Google Shape;829;p36"/>
              <p:cNvSpPr/>
              <p:nvPr/>
            </p:nvSpPr>
            <p:spPr>
              <a:xfrm>
                <a:off x="6364325" y="3633150"/>
                <a:ext cx="341550" cy="625975"/>
              </a:xfrm>
              <a:custGeom>
                <a:rect b="b" l="l" r="r" t="t"/>
                <a:pathLst>
                  <a:path extrusionOk="0" h="25039" w="13662">
                    <a:moveTo>
                      <a:pt x="1" y="1"/>
                    </a:moveTo>
                    <a:lnTo>
                      <a:pt x="1" y="16866"/>
                    </a:lnTo>
                    <a:lnTo>
                      <a:pt x="13661" y="25038"/>
                    </a:lnTo>
                    <a:lnTo>
                      <a:pt x="1366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670585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60" y="16865"/>
                    </a:lnTo>
                    <a:lnTo>
                      <a:pt x="265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636432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21" y="1"/>
                    </a:moveTo>
                    <a:lnTo>
                      <a:pt x="1" y="8494"/>
                    </a:lnTo>
                    <a:lnTo>
                      <a:pt x="13661" y="16506"/>
                    </a:lnTo>
                    <a:lnTo>
                      <a:pt x="40221" y="8173"/>
                    </a:lnTo>
                    <a:lnTo>
                      <a:pt x="26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85607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207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2" y="20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685607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207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2" y="200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940200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7" y="180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856075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7040350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327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2" y="1844"/>
                    </a:lnTo>
                    <a:lnTo>
                      <a:pt x="432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7040350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327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2" y="1803"/>
                    </a:lnTo>
                    <a:lnTo>
                      <a:pt x="4327" y="0"/>
                    </a:lnTo>
                    <a:close/>
                  </a:path>
                </a:pathLst>
              </a:custGeom>
              <a:solidFill>
                <a:srgbClr val="FFD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712347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7040350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6501550" y="357907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0"/>
                    </a:moveTo>
                    <a:lnTo>
                      <a:pt x="0" y="1322"/>
                    </a:lnTo>
                    <a:lnTo>
                      <a:pt x="3365" y="332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501550" y="35330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1"/>
                    </a:moveTo>
                    <a:lnTo>
                      <a:pt x="0" y="1363"/>
                    </a:lnTo>
                    <a:lnTo>
                      <a:pt x="3365" y="336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58567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165"/>
                    </a:lnTo>
                    <a:lnTo>
                      <a:pt x="4166" y="184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501550" y="3567050"/>
                <a:ext cx="84150" cy="95175"/>
              </a:xfrm>
              <a:custGeom>
                <a:rect b="b" l="l" r="r" t="t"/>
                <a:pathLst>
                  <a:path extrusionOk="0" h="3807" w="3366">
                    <a:moveTo>
                      <a:pt x="0" y="1"/>
                    </a:moveTo>
                    <a:lnTo>
                      <a:pt x="0" y="1803"/>
                    </a:lnTo>
                    <a:lnTo>
                      <a:pt x="3365" y="380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68080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20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68080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20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764925" y="3704250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680800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8" name="Google Shape;848;p36"/>
            <p:cNvSpPr/>
            <p:nvPr/>
          </p:nvSpPr>
          <p:spPr>
            <a:xfrm>
              <a:off x="3742887" y="2508901"/>
              <a:ext cx="342550" cy="625975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4085412" y="2500901"/>
              <a:ext cx="663025" cy="63397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742887" y="2303389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51" name="Google Shape;851;p36"/>
          <p:cNvCxnSpPr>
            <a:stCxn id="717" idx="3"/>
          </p:cNvCxnSpPr>
          <p:nvPr/>
        </p:nvCxnSpPr>
        <p:spPr>
          <a:xfrm>
            <a:off x="2886900" y="1794325"/>
            <a:ext cx="1404600" cy="690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36"/>
          <p:cNvCxnSpPr>
            <a:stCxn id="719" idx="3"/>
          </p:cNvCxnSpPr>
          <p:nvPr/>
        </p:nvCxnSpPr>
        <p:spPr>
          <a:xfrm flipH="1" rot="10800000">
            <a:off x="2886900" y="3356175"/>
            <a:ext cx="1002600" cy="46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3" name="Google Shape;853;p36"/>
          <p:cNvCxnSpPr>
            <a:stCxn id="721" idx="1"/>
          </p:cNvCxnSpPr>
          <p:nvPr/>
        </p:nvCxnSpPr>
        <p:spPr>
          <a:xfrm rot="10800000">
            <a:off x="5217900" y="2511500"/>
            <a:ext cx="1032300" cy="298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4" name="Google Shape;854;p36"/>
          <p:cNvSpPr txBox="1"/>
          <p:nvPr>
            <p:ph idx="4294967295" type="title"/>
          </p:nvPr>
        </p:nvSpPr>
        <p:spPr>
          <a:xfrm>
            <a:off x="5502225" y="4670900"/>
            <a:ext cx="35223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Total weight: 12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60" name="Google Shape;860;p37"/>
          <p:cNvSpPr txBox="1"/>
          <p:nvPr>
            <p:ph idx="4294967295" type="title"/>
          </p:nvPr>
        </p:nvSpPr>
        <p:spPr>
          <a:xfrm>
            <a:off x="713100" y="1609225"/>
            <a:ext cx="21738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Maze Game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61" name="Google Shape;861;p37"/>
          <p:cNvSpPr txBox="1"/>
          <p:nvPr>
            <p:ph idx="4294967295" type="subTitle"/>
          </p:nvPr>
        </p:nvSpPr>
        <p:spPr>
          <a:xfrm>
            <a:off x="720000" y="1794313"/>
            <a:ext cx="23400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Maze game implementation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37"/>
          <p:cNvSpPr/>
          <p:nvPr/>
        </p:nvSpPr>
        <p:spPr>
          <a:xfrm>
            <a:off x="2911795" y="2502278"/>
            <a:ext cx="55" cy="55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E1A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37"/>
          <p:cNvGrpSpPr/>
          <p:nvPr/>
        </p:nvGrpSpPr>
        <p:grpSpPr>
          <a:xfrm>
            <a:off x="3742887" y="2092321"/>
            <a:ext cx="3294100" cy="2279437"/>
            <a:chOff x="3742887" y="2092321"/>
            <a:chExt cx="3294100" cy="2279437"/>
          </a:xfrm>
        </p:grpSpPr>
        <p:sp>
          <p:nvSpPr>
            <p:cNvPr id="864" name="Google Shape;864;p37"/>
            <p:cNvSpPr/>
            <p:nvPr/>
          </p:nvSpPr>
          <p:spPr>
            <a:xfrm>
              <a:off x="4087250" y="3785525"/>
              <a:ext cx="2949737" cy="586232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5" name="Google Shape;865;p37"/>
            <p:cNvGrpSpPr/>
            <p:nvPr/>
          </p:nvGrpSpPr>
          <p:grpSpPr>
            <a:xfrm>
              <a:off x="4395262" y="3324313"/>
              <a:ext cx="1005550" cy="842300"/>
              <a:chOff x="4999275" y="3416825"/>
              <a:chExt cx="1005550" cy="842300"/>
            </a:xfrm>
          </p:grpSpPr>
          <p:sp>
            <p:nvSpPr>
              <p:cNvPr id="866" name="Google Shape;866;p37"/>
              <p:cNvSpPr/>
              <p:nvPr/>
            </p:nvSpPr>
            <p:spPr>
              <a:xfrm>
                <a:off x="4999275" y="3633150"/>
                <a:ext cx="342550" cy="625975"/>
              </a:xfrm>
              <a:custGeom>
                <a:rect b="b" l="l" r="r" t="t"/>
                <a:pathLst>
                  <a:path extrusionOk="0" h="25039" w="13702">
                    <a:moveTo>
                      <a:pt x="1" y="1"/>
                    </a:moveTo>
                    <a:lnTo>
                      <a:pt x="1" y="16866"/>
                    </a:lnTo>
                    <a:lnTo>
                      <a:pt x="13701" y="25038"/>
                    </a:lnTo>
                    <a:lnTo>
                      <a:pt x="1370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5341800" y="3625150"/>
                <a:ext cx="663025" cy="633975"/>
              </a:xfrm>
              <a:custGeom>
                <a:rect b="b" l="l" r="r" t="t"/>
                <a:pathLst>
                  <a:path extrusionOk="0" h="25359" w="26521">
                    <a:moveTo>
                      <a:pt x="2652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20" y="16865"/>
                    </a:lnTo>
                    <a:lnTo>
                      <a:pt x="26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499927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61" y="1"/>
                    </a:moveTo>
                    <a:lnTo>
                      <a:pt x="1" y="8494"/>
                    </a:lnTo>
                    <a:lnTo>
                      <a:pt x="13701" y="16506"/>
                    </a:lnTo>
                    <a:lnTo>
                      <a:pt x="40221" y="8173"/>
                    </a:lnTo>
                    <a:lnTo>
                      <a:pt x="26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549602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7" y="0"/>
                    </a:moveTo>
                    <a:lnTo>
                      <a:pt x="0" y="1362"/>
                    </a:lnTo>
                    <a:lnTo>
                      <a:pt x="3325" y="3365"/>
                    </a:lnTo>
                    <a:lnTo>
                      <a:pt x="753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549602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7" y="1"/>
                    </a:moveTo>
                    <a:lnTo>
                      <a:pt x="0" y="1323"/>
                    </a:lnTo>
                    <a:lnTo>
                      <a:pt x="3325" y="3326"/>
                    </a:lnTo>
                    <a:lnTo>
                      <a:pt x="753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7"/>
              <p:cNvSpPr/>
              <p:nvPr/>
            </p:nvSpPr>
            <p:spPr>
              <a:xfrm>
                <a:off x="5579150" y="3466900"/>
                <a:ext cx="105175" cy="79150"/>
              </a:xfrm>
              <a:custGeom>
                <a:rect b="b" l="l" r="r" t="t"/>
                <a:pathLst>
                  <a:path extrusionOk="0" h="3166" w="4207">
                    <a:moveTo>
                      <a:pt x="420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207" y="1803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5496025" y="3449875"/>
                <a:ext cx="83150" cy="96175"/>
              </a:xfrm>
              <a:custGeom>
                <a:rect b="b" l="l" r="r" t="t"/>
                <a:pathLst>
                  <a:path extrusionOk="0" h="3847" w="3326">
                    <a:moveTo>
                      <a:pt x="0" y="1"/>
                    </a:moveTo>
                    <a:lnTo>
                      <a:pt x="0" y="1843"/>
                    </a:lnTo>
                    <a:lnTo>
                      <a:pt x="3325" y="3846"/>
                    </a:lnTo>
                    <a:lnTo>
                      <a:pt x="332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7"/>
              <p:cNvSpPr/>
              <p:nvPr/>
            </p:nvSpPr>
            <p:spPr>
              <a:xfrm>
                <a:off x="5679300" y="3587075"/>
                <a:ext cx="188300" cy="80150"/>
              </a:xfrm>
              <a:custGeom>
                <a:rect b="b" l="l" r="r" t="t"/>
                <a:pathLst>
                  <a:path extrusionOk="0" h="3206" w="7532">
                    <a:moveTo>
                      <a:pt x="4207" y="1"/>
                    </a:moveTo>
                    <a:lnTo>
                      <a:pt x="1" y="1363"/>
                    </a:lnTo>
                    <a:lnTo>
                      <a:pt x="3366" y="320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7"/>
              <p:cNvSpPr/>
              <p:nvPr/>
            </p:nvSpPr>
            <p:spPr>
              <a:xfrm>
                <a:off x="5679300" y="3542025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207" y="0"/>
                    </a:moveTo>
                    <a:lnTo>
                      <a:pt x="1" y="1322"/>
                    </a:lnTo>
                    <a:lnTo>
                      <a:pt x="3366" y="3165"/>
                    </a:lnTo>
                    <a:lnTo>
                      <a:pt x="7532" y="18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7"/>
              <p:cNvSpPr/>
              <p:nvPr/>
            </p:nvSpPr>
            <p:spPr>
              <a:xfrm>
                <a:off x="576342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7"/>
              <p:cNvSpPr/>
              <p:nvPr/>
            </p:nvSpPr>
            <p:spPr>
              <a:xfrm>
                <a:off x="5679300" y="3575075"/>
                <a:ext cx="84150" cy="92150"/>
              </a:xfrm>
              <a:custGeom>
                <a:rect b="b" l="l" r="r" t="t"/>
                <a:pathLst>
                  <a:path extrusionOk="0" h="3686" w="3366">
                    <a:moveTo>
                      <a:pt x="1" y="0"/>
                    </a:moveTo>
                    <a:lnTo>
                      <a:pt x="1" y="1843"/>
                    </a:lnTo>
                    <a:lnTo>
                      <a:pt x="3366" y="3686"/>
                    </a:lnTo>
                    <a:lnTo>
                      <a:pt x="3366" y="18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5137475" y="3579075"/>
                <a:ext cx="187325" cy="83150"/>
              </a:xfrm>
              <a:custGeom>
                <a:rect b="b" l="l" r="r" t="t"/>
                <a:pathLst>
                  <a:path extrusionOk="0" h="3326" w="7493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7"/>
              <p:cNvSpPr/>
              <p:nvPr/>
            </p:nvSpPr>
            <p:spPr>
              <a:xfrm>
                <a:off x="5137475" y="3533000"/>
                <a:ext cx="187325" cy="84150"/>
              </a:xfrm>
              <a:custGeom>
                <a:rect b="b" l="l" r="r" t="t"/>
                <a:pathLst>
                  <a:path extrusionOk="0" h="3366" w="7493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7"/>
              <p:cNvSpPr/>
              <p:nvPr/>
            </p:nvSpPr>
            <p:spPr>
              <a:xfrm>
                <a:off x="5220600" y="3583075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7"/>
              <p:cNvSpPr/>
              <p:nvPr/>
            </p:nvSpPr>
            <p:spPr>
              <a:xfrm>
                <a:off x="5137475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7"/>
              <p:cNvSpPr/>
              <p:nvPr/>
            </p:nvSpPr>
            <p:spPr>
              <a:xfrm>
                <a:off x="532075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167" y="1"/>
                    </a:moveTo>
                    <a:lnTo>
                      <a:pt x="1" y="1323"/>
                    </a:lnTo>
                    <a:lnTo>
                      <a:pt x="332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532075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167" y="0"/>
                    </a:moveTo>
                    <a:lnTo>
                      <a:pt x="1" y="1362"/>
                    </a:lnTo>
                    <a:lnTo>
                      <a:pt x="332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5403875" y="3704250"/>
                <a:ext cx="105200" cy="79150"/>
              </a:xfrm>
              <a:custGeom>
                <a:rect b="b" l="l" r="r" t="t"/>
                <a:pathLst>
                  <a:path extrusionOk="0" h="3166" w="4208">
                    <a:moveTo>
                      <a:pt x="420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207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5320750" y="3692250"/>
                <a:ext cx="83150" cy="91150"/>
              </a:xfrm>
              <a:custGeom>
                <a:rect b="b" l="l" r="r" t="t"/>
                <a:pathLst>
                  <a:path extrusionOk="0" h="3646" w="3326">
                    <a:moveTo>
                      <a:pt x="1" y="0"/>
                    </a:moveTo>
                    <a:lnTo>
                      <a:pt x="1" y="1803"/>
                    </a:lnTo>
                    <a:lnTo>
                      <a:pt x="3326" y="3646"/>
                    </a:lnTo>
                    <a:lnTo>
                      <a:pt x="332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37"/>
            <p:cNvGrpSpPr/>
            <p:nvPr/>
          </p:nvGrpSpPr>
          <p:grpSpPr>
            <a:xfrm>
              <a:off x="4395262" y="2904288"/>
              <a:ext cx="1005550" cy="842300"/>
              <a:chOff x="6364325" y="3416825"/>
              <a:chExt cx="1005550" cy="842300"/>
            </a:xfrm>
          </p:grpSpPr>
          <p:sp>
            <p:nvSpPr>
              <p:cNvPr id="886" name="Google Shape;886;p37"/>
              <p:cNvSpPr/>
              <p:nvPr/>
            </p:nvSpPr>
            <p:spPr>
              <a:xfrm>
                <a:off x="6364325" y="3633150"/>
                <a:ext cx="341550" cy="625975"/>
              </a:xfrm>
              <a:custGeom>
                <a:rect b="b" l="l" r="r" t="t"/>
                <a:pathLst>
                  <a:path extrusionOk="0" h="25039" w="13662">
                    <a:moveTo>
                      <a:pt x="1" y="1"/>
                    </a:moveTo>
                    <a:lnTo>
                      <a:pt x="1" y="16866"/>
                    </a:lnTo>
                    <a:lnTo>
                      <a:pt x="13661" y="25038"/>
                    </a:lnTo>
                    <a:lnTo>
                      <a:pt x="1366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70585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60" y="16865"/>
                    </a:lnTo>
                    <a:lnTo>
                      <a:pt x="265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636432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21" y="1"/>
                    </a:moveTo>
                    <a:lnTo>
                      <a:pt x="1" y="8494"/>
                    </a:lnTo>
                    <a:lnTo>
                      <a:pt x="13661" y="16506"/>
                    </a:lnTo>
                    <a:lnTo>
                      <a:pt x="40221" y="8173"/>
                    </a:lnTo>
                    <a:lnTo>
                      <a:pt x="26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685607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207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2" y="20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685607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207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2" y="200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6940200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7" y="180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6856075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7040350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327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2" y="1844"/>
                    </a:lnTo>
                    <a:lnTo>
                      <a:pt x="432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7040350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327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2" y="1803"/>
                    </a:lnTo>
                    <a:lnTo>
                      <a:pt x="4327" y="0"/>
                    </a:lnTo>
                    <a:close/>
                  </a:path>
                </a:pathLst>
              </a:custGeom>
              <a:solidFill>
                <a:srgbClr val="FFD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712347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7040350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501550" y="357907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0"/>
                    </a:moveTo>
                    <a:lnTo>
                      <a:pt x="0" y="1322"/>
                    </a:lnTo>
                    <a:lnTo>
                      <a:pt x="3365" y="332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6501550" y="35330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1"/>
                    </a:moveTo>
                    <a:lnTo>
                      <a:pt x="0" y="1363"/>
                    </a:lnTo>
                    <a:lnTo>
                      <a:pt x="3365" y="336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658567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165"/>
                    </a:lnTo>
                    <a:lnTo>
                      <a:pt x="4166" y="184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6501550" y="3567050"/>
                <a:ext cx="84150" cy="95175"/>
              </a:xfrm>
              <a:custGeom>
                <a:rect b="b" l="l" r="r" t="t"/>
                <a:pathLst>
                  <a:path extrusionOk="0" h="3807" w="3366">
                    <a:moveTo>
                      <a:pt x="0" y="1"/>
                    </a:moveTo>
                    <a:lnTo>
                      <a:pt x="0" y="1803"/>
                    </a:lnTo>
                    <a:lnTo>
                      <a:pt x="3365" y="380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668080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20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68080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20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6764925" y="3704250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6680800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37"/>
            <p:cNvGrpSpPr/>
            <p:nvPr/>
          </p:nvGrpSpPr>
          <p:grpSpPr>
            <a:xfrm>
              <a:off x="4399061" y="2486096"/>
              <a:ext cx="1001525" cy="842300"/>
              <a:chOff x="2754900" y="3416825"/>
              <a:chExt cx="1001525" cy="842300"/>
            </a:xfrm>
          </p:grpSpPr>
          <p:sp>
            <p:nvSpPr>
              <p:cNvPr id="906" name="Google Shape;906;p37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rect b="b" l="l" r="r" t="t"/>
                <a:pathLst>
                  <a:path extrusionOk="0" h="25039" w="13501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rect b="b" l="l" r="r" t="t"/>
                <a:pathLst>
                  <a:path extrusionOk="0" h="16506" w="40061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rect b="b" l="l" r="r" t="t"/>
                <a:pathLst>
                  <a:path extrusionOk="0" h="3326" w="7492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rect b="b" l="l" r="r" t="t"/>
                <a:pathLst>
                  <a:path extrusionOk="0" h="3366" w="7492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rect b="b" l="l" r="r" t="t"/>
                <a:pathLst>
                  <a:path extrusionOk="0" h="3166" w="7532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5" name="Google Shape;925;p37"/>
            <p:cNvSpPr/>
            <p:nvPr/>
          </p:nvSpPr>
          <p:spPr>
            <a:xfrm>
              <a:off x="4737089" y="2296646"/>
              <a:ext cx="664025" cy="63397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4399589" y="2092321"/>
              <a:ext cx="1001525" cy="412650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7" name="Google Shape;927;p37"/>
            <p:cNvGrpSpPr/>
            <p:nvPr/>
          </p:nvGrpSpPr>
          <p:grpSpPr>
            <a:xfrm>
              <a:off x="3746213" y="3113863"/>
              <a:ext cx="1001525" cy="1257875"/>
              <a:chOff x="2632738" y="3297800"/>
              <a:chExt cx="1001525" cy="1257875"/>
            </a:xfrm>
          </p:grpSpPr>
          <p:grpSp>
            <p:nvGrpSpPr>
              <p:cNvPr id="928" name="Google Shape;928;p37"/>
              <p:cNvGrpSpPr/>
              <p:nvPr/>
            </p:nvGrpSpPr>
            <p:grpSpPr>
              <a:xfrm>
                <a:off x="2632738" y="3713375"/>
                <a:ext cx="1001525" cy="842300"/>
                <a:chOff x="2754900" y="3416825"/>
                <a:chExt cx="1001525" cy="842300"/>
              </a:xfrm>
            </p:grpSpPr>
            <p:sp>
              <p:nvSpPr>
                <p:cNvPr id="929" name="Google Shape;929;p37"/>
                <p:cNvSpPr/>
                <p:nvPr/>
              </p:nvSpPr>
              <p:spPr>
                <a:xfrm>
                  <a:off x="2754900" y="3633150"/>
                  <a:ext cx="337525" cy="625975"/>
                </a:xfrm>
                <a:custGeom>
                  <a:rect b="b" l="l" r="r" t="t"/>
                  <a:pathLst>
                    <a:path extrusionOk="0" h="25039" w="13501">
                      <a:moveTo>
                        <a:pt x="0" y="1"/>
                      </a:moveTo>
                      <a:lnTo>
                        <a:pt x="0" y="16866"/>
                      </a:lnTo>
                      <a:lnTo>
                        <a:pt x="13501" y="25038"/>
                      </a:lnTo>
                      <a:lnTo>
                        <a:pt x="13501" y="80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37"/>
                <p:cNvSpPr/>
                <p:nvPr/>
              </p:nvSpPr>
              <p:spPr>
                <a:xfrm>
                  <a:off x="3092400" y="3625150"/>
                  <a:ext cx="664025" cy="633975"/>
                </a:xfrm>
                <a:custGeom>
                  <a:rect b="b" l="l" r="r" t="t"/>
                  <a:pathLst>
                    <a:path extrusionOk="0" h="25359" w="26561">
                      <a:moveTo>
                        <a:pt x="26561" y="0"/>
                      </a:moveTo>
                      <a:lnTo>
                        <a:pt x="1" y="8333"/>
                      </a:lnTo>
                      <a:lnTo>
                        <a:pt x="1" y="25358"/>
                      </a:lnTo>
                      <a:lnTo>
                        <a:pt x="26561" y="16865"/>
                      </a:lnTo>
                      <a:lnTo>
                        <a:pt x="26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37"/>
                <p:cNvSpPr/>
                <p:nvPr/>
              </p:nvSpPr>
              <p:spPr>
                <a:xfrm>
                  <a:off x="2754900" y="3420825"/>
                  <a:ext cx="1001525" cy="412650"/>
                </a:xfrm>
                <a:custGeom>
                  <a:rect b="b" l="l" r="r" t="t"/>
                  <a:pathLst>
                    <a:path extrusionOk="0" h="16506" w="40061">
                      <a:moveTo>
                        <a:pt x="26520" y="1"/>
                      </a:moveTo>
                      <a:lnTo>
                        <a:pt x="0" y="8494"/>
                      </a:lnTo>
                      <a:lnTo>
                        <a:pt x="13501" y="16506"/>
                      </a:lnTo>
                      <a:lnTo>
                        <a:pt x="40061" y="8173"/>
                      </a:lnTo>
                      <a:lnTo>
                        <a:pt x="265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37"/>
                <p:cNvSpPr/>
                <p:nvPr/>
              </p:nvSpPr>
              <p:spPr>
                <a:xfrm>
                  <a:off x="3246650" y="3461900"/>
                  <a:ext cx="188300" cy="84150"/>
                </a:xfrm>
                <a:custGeom>
                  <a:rect b="b" l="l" r="r" t="t"/>
                  <a:pathLst>
                    <a:path extrusionOk="0" h="3366" w="7532">
                      <a:moveTo>
                        <a:pt x="4166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37"/>
                <p:cNvSpPr/>
                <p:nvPr/>
              </p:nvSpPr>
              <p:spPr>
                <a:xfrm>
                  <a:off x="3246650" y="3416825"/>
                  <a:ext cx="188300" cy="83150"/>
                </a:xfrm>
                <a:custGeom>
                  <a:rect b="b" l="l" r="r" t="t"/>
                  <a:pathLst>
                    <a:path extrusionOk="0" h="3326" w="7532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37"/>
                <p:cNvSpPr/>
                <p:nvPr/>
              </p:nvSpPr>
              <p:spPr>
                <a:xfrm>
                  <a:off x="3330775" y="346690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6" y="180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37"/>
                <p:cNvSpPr/>
                <p:nvPr/>
              </p:nvSpPr>
              <p:spPr>
                <a:xfrm>
                  <a:off x="3246650" y="3449875"/>
                  <a:ext cx="84150" cy="96175"/>
                </a:xfrm>
                <a:custGeom>
                  <a:rect b="b" l="l" r="r" t="t"/>
                  <a:pathLst>
                    <a:path extrusionOk="0" h="3847" w="3366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37"/>
                <p:cNvSpPr/>
                <p:nvPr/>
              </p:nvSpPr>
              <p:spPr>
                <a:xfrm>
                  <a:off x="3430925" y="3587075"/>
                  <a:ext cx="187300" cy="80150"/>
                </a:xfrm>
                <a:custGeom>
                  <a:rect b="b" l="l" r="r" t="t"/>
                  <a:pathLst>
                    <a:path extrusionOk="0" h="3206" w="7492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1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37"/>
                <p:cNvSpPr/>
                <p:nvPr/>
              </p:nvSpPr>
              <p:spPr>
                <a:xfrm>
                  <a:off x="3430925" y="3542025"/>
                  <a:ext cx="187300" cy="79125"/>
                </a:xfrm>
                <a:custGeom>
                  <a:rect b="b" l="l" r="r" t="t"/>
                  <a:pathLst>
                    <a:path extrusionOk="0" h="3165" w="7492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1" y="18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37"/>
                <p:cNvSpPr/>
                <p:nvPr/>
              </p:nvSpPr>
              <p:spPr>
                <a:xfrm>
                  <a:off x="3514050" y="3587075"/>
                  <a:ext cx="104175" cy="80150"/>
                </a:xfrm>
                <a:custGeom>
                  <a:rect b="b" l="l" r="r" t="t"/>
                  <a:pathLst>
                    <a:path extrusionOk="0" h="3206" w="4167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6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37"/>
                <p:cNvSpPr/>
                <p:nvPr/>
              </p:nvSpPr>
              <p:spPr>
                <a:xfrm>
                  <a:off x="3430925" y="3575075"/>
                  <a:ext cx="83150" cy="92150"/>
                </a:xfrm>
                <a:custGeom>
                  <a:rect b="b" l="l" r="r" t="t"/>
                  <a:pathLst>
                    <a:path extrusionOk="0" h="3686" w="3326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37"/>
                <p:cNvSpPr/>
                <p:nvPr/>
              </p:nvSpPr>
              <p:spPr>
                <a:xfrm>
                  <a:off x="2888100" y="3579075"/>
                  <a:ext cx="187300" cy="83150"/>
                </a:xfrm>
                <a:custGeom>
                  <a:rect b="b" l="l" r="r" t="t"/>
                  <a:pathLst>
                    <a:path extrusionOk="0" h="3326" w="7492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37"/>
                <p:cNvSpPr/>
                <p:nvPr/>
              </p:nvSpPr>
              <p:spPr>
                <a:xfrm>
                  <a:off x="2888100" y="3533000"/>
                  <a:ext cx="187300" cy="84150"/>
                </a:xfrm>
                <a:custGeom>
                  <a:rect b="b" l="l" r="r" t="t"/>
                  <a:pathLst>
                    <a:path extrusionOk="0" h="3366" w="7492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37"/>
                <p:cNvSpPr/>
                <p:nvPr/>
              </p:nvSpPr>
              <p:spPr>
                <a:xfrm>
                  <a:off x="2971225" y="3583075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37"/>
                <p:cNvSpPr/>
                <p:nvPr/>
              </p:nvSpPr>
              <p:spPr>
                <a:xfrm>
                  <a:off x="2888100" y="3567050"/>
                  <a:ext cx="83150" cy="95175"/>
                </a:xfrm>
                <a:custGeom>
                  <a:rect b="b" l="l" r="r" t="t"/>
                  <a:pathLst>
                    <a:path extrusionOk="0" h="3807" w="3326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37"/>
                <p:cNvSpPr/>
                <p:nvPr/>
              </p:nvSpPr>
              <p:spPr>
                <a:xfrm>
                  <a:off x="3071375" y="3704250"/>
                  <a:ext cx="188300" cy="79150"/>
                </a:xfrm>
                <a:custGeom>
                  <a:rect b="b" l="l" r="r" t="t"/>
                  <a:pathLst>
                    <a:path extrusionOk="0" h="3166" w="7532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37"/>
                <p:cNvSpPr/>
                <p:nvPr/>
              </p:nvSpPr>
              <p:spPr>
                <a:xfrm>
                  <a:off x="3071375" y="3658200"/>
                  <a:ext cx="188300" cy="79125"/>
                </a:xfrm>
                <a:custGeom>
                  <a:rect b="b" l="l" r="r" t="t"/>
                  <a:pathLst>
                    <a:path extrusionOk="0" h="3165" w="7532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37"/>
                <p:cNvSpPr/>
                <p:nvPr/>
              </p:nvSpPr>
              <p:spPr>
                <a:xfrm>
                  <a:off x="3155500" y="370425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37"/>
                <p:cNvSpPr/>
                <p:nvPr/>
              </p:nvSpPr>
              <p:spPr>
                <a:xfrm>
                  <a:off x="3071375" y="3692250"/>
                  <a:ext cx="84150" cy="91150"/>
                </a:xfrm>
                <a:custGeom>
                  <a:rect b="b" l="l" r="r" t="t"/>
                  <a:pathLst>
                    <a:path extrusionOk="0" h="3646" w="3366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8" name="Google Shape;948;p37"/>
              <p:cNvGrpSpPr/>
              <p:nvPr/>
            </p:nvGrpSpPr>
            <p:grpSpPr>
              <a:xfrm>
                <a:off x="2632738" y="3297800"/>
                <a:ext cx="1001525" cy="842300"/>
                <a:chOff x="2754900" y="3416825"/>
                <a:chExt cx="1001525" cy="842300"/>
              </a:xfrm>
            </p:grpSpPr>
            <p:sp>
              <p:nvSpPr>
                <p:cNvPr id="949" name="Google Shape;949;p37"/>
                <p:cNvSpPr/>
                <p:nvPr/>
              </p:nvSpPr>
              <p:spPr>
                <a:xfrm>
                  <a:off x="2754900" y="3633150"/>
                  <a:ext cx="337525" cy="625975"/>
                </a:xfrm>
                <a:custGeom>
                  <a:rect b="b" l="l" r="r" t="t"/>
                  <a:pathLst>
                    <a:path extrusionOk="0" h="25039" w="13501">
                      <a:moveTo>
                        <a:pt x="0" y="1"/>
                      </a:moveTo>
                      <a:lnTo>
                        <a:pt x="0" y="16866"/>
                      </a:lnTo>
                      <a:lnTo>
                        <a:pt x="13501" y="25038"/>
                      </a:lnTo>
                      <a:lnTo>
                        <a:pt x="13501" y="80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37"/>
                <p:cNvSpPr/>
                <p:nvPr/>
              </p:nvSpPr>
              <p:spPr>
                <a:xfrm>
                  <a:off x="3092400" y="3625150"/>
                  <a:ext cx="664025" cy="633975"/>
                </a:xfrm>
                <a:custGeom>
                  <a:rect b="b" l="l" r="r" t="t"/>
                  <a:pathLst>
                    <a:path extrusionOk="0" h="25359" w="26561">
                      <a:moveTo>
                        <a:pt x="26561" y="0"/>
                      </a:moveTo>
                      <a:lnTo>
                        <a:pt x="1" y="8333"/>
                      </a:lnTo>
                      <a:lnTo>
                        <a:pt x="1" y="25358"/>
                      </a:lnTo>
                      <a:lnTo>
                        <a:pt x="26561" y="16865"/>
                      </a:lnTo>
                      <a:lnTo>
                        <a:pt x="265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37"/>
                <p:cNvSpPr/>
                <p:nvPr/>
              </p:nvSpPr>
              <p:spPr>
                <a:xfrm>
                  <a:off x="2754900" y="3420825"/>
                  <a:ext cx="1001525" cy="412650"/>
                </a:xfrm>
                <a:custGeom>
                  <a:rect b="b" l="l" r="r" t="t"/>
                  <a:pathLst>
                    <a:path extrusionOk="0" h="16506" w="40061">
                      <a:moveTo>
                        <a:pt x="26520" y="1"/>
                      </a:moveTo>
                      <a:lnTo>
                        <a:pt x="0" y="8494"/>
                      </a:lnTo>
                      <a:lnTo>
                        <a:pt x="13501" y="16506"/>
                      </a:lnTo>
                      <a:lnTo>
                        <a:pt x="40061" y="8173"/>
                      </a:lnTo>
                      <a:lnTo>
                        <a:pt x="2652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37"/>
                <p:cNvSpPr/>
                <p:nvPr/>
              </p:nvSpPr>
              <p:spPr>
                <a:xfrm>
                  <a:off x="3246650" y="3461900"/>
                  <a:ext cx="188300" cy="84150"/>
                </a:xfrm>
                <a:custGeom>
                  <a:rect b="b" l="l" r="r" t="t"/>
                  <a:pathLst>
                    <a:path extrusionOk="0" h="3366" w="7532">
                      <a:moveTo>
                        <a:pt x="4166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37"/>
                <p:cNvSpPr/>
                <p:nvPr/>
              </p:nvSpPr>
              <p:spPr>
                <a:xfrm>
                  <a:off x="3246650" y="3416825"/>
                  <a:ext cx="188300" cy="83150"/>
                </a:xfrm>
                <a:custGeom>
                  <a:rect b="b" l="l" r="r" t="t"/>
                  <a:pathLst>
                    <a:path extrusionOk="0" h="3326" w="7532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37"/>
                <p:cNvSpPr/>
                <p:nvPr/>
              </p:nvSpPr>
              <p:spPr>
                <a:xfrm>
                  <a:off x="3330775" y="346690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6" y="180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37"/>
                <p:cNvSpPr/>
                <p:nvPr/>
              </p:nvSpPr>
              <p:spPr>
                <a:xfrm>
                  <a:off x="3246650" y="3449875"/>
                  <a:ext cx="84150" cy="96175"/>
                </a:xfrm>
                <a:custGeom>
                  <a:rect b="b" l="l" r="r" t="t"/>
                  <a:pathLst>
                    <a:path extrusionOk="0" h="3847" w="3366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37"/>
                <p:cNvSpPr/>
                <p:nvPr/>
              </p:nvSpPr>
              <p:spPr>
                <a:xfrm>
                  <a:off x="3430925" y="3587075"/>
                  <a:ext cx="187300" cy="80150"/>
                </a:xfrm>
                <a:custGeom>
                  <a:rect b="b" l="l" r="r" t="t"/>
                  <a:pathLst>
                    <a:path extrusionOk="0" h="3206" w="7492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1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37"/>
                <p:cNvSpPr/>
                <p:nvPr/>
              </p:nvSpPr>
              <p:spPr>
                <a:xfrm>
                  <a:off x="3430925" y="3542025"/>
                  <a:ext cx="187300" cy="79125"/>
                </a:xfrm>
                <a:custGeom>
                  <a:rect b="b" l="l" r="r" t="t"/>
                  <a:pathLst>
                    <a:path extrusionOk="0" h="3165" w="7492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1" y="18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37"/>
                <p:cNvSpPr/>
                <p:nvPr/>
              </p:nvSpPr>
              <p:spPr>
                <a:xfrm>
                  <a:off x="3514050" y="3587075"/>
                  <a:ext cx="104175" cy="80150"/>
                </a:xfrm>
                <a:custGeom>
                  <a:rect b="b" l="l" r="r" t="t"/>
                  <a:pathLst>
                    <a:path extrusionOk="0" h="3206" w="4167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6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37"/>
                <p:cNvSpPr/>
                <p:nvPr/>
              </p:nvSpPr>
              <p:spPr>
                <a:xfrm>
                  <a:off x="3430925" y="3575075"/>
                  <a:ext cx="83150" cy="92150"/>
                </a:xfrm>
                <a:custGeom>
                  <a:rect b="b" l="l" r="r" t="t"/>
                  <a:pathLst>
                    <a:path extrusionOk="0" h="3686" w="3326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37"/>
                <p:cNvSpPr/>
                <p:nvPr/>
              </p:nvSpPr>
              <p:spPr>
                <a:xfrm>
                  <a:off x="2888100" y="3579075"/>
                  <a:ext cx="187300" cy="83150"/>
                </a:xfrm>
                <a:custGeom>
                  <a:rect b="b" l="l" r="r" t="t"/>
                  <a:pathLst>
                    <a:path extrusionOk="0" h="3326" w="7492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37"/>
                <p:cNvSpPr/>
                <p:nvPr/>
              </p:nvSpPr>
              <p:spPr>
                <a:xfrm>
                  <a:off x="2888100" y="3533000"/>
                  <a:ext cx="187300" cy="84150"/>
                </a:xfrm>
                <a:custGeom>
                  <a:rect b="b" l="l" r="r" t="t"/>
                  <a:pathLst>
                    <a:path extrusionOk="0" h="3366" w="7492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37"/>
                <p:cNvSpPr/>
                <p:nvPr/>
              </p:nvSpPr>
              <p:spPr>
                <a:xfrm>
                  <a:off x="2971225" y="3583075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37"/>
                <p:cNvSpPr/>
                <p:nvPr/>
              </p:nvSpPr>
              <p:spPr>
                <a:xfrm>
                  <a:off x="2888100" y="3567050"/>
                  <a:ext cx="83150" cy="95175"/>
                </a:xfrm>
                <a:custGeom>
                  <a:rect b="b" l="l" r="r" t="t"/>
                  <a:pathLst>
                    <a:path extrusionOk="0" h="3807" w="3326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37"/>
                <p:cNvSpPr/>
                <p:nvPr/>
              </p:nvSpPr>
              <p:spPr>
                <a:xfrm>
                  <a:off x="3071375" y="3704250"/>
                  <a:ext cx="188300" cy="79150"/>
                </a:xfrm>
                <a:custGeom>
                  <a:rect b="b" l="l" r="r" t="t"/>
                  <a:pathLst>
                    <a:path extrusionOk="0" h="3166" w="7532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37"/>
                <p:cNvSpPr/>
                <p:nvPr/>
              </p:nvSpPr>
              <p:spPr>
                <a:xfrm>
                  <a:off x="3071375" y="3658200"/>
                  <a:ext cx="188300" cy="79125"/>
                </a:xfrm>
                <a:custGeom>
                  <a:rect b="b" l="l" r="r" t="t"/>
                  <a:pathLst>
                    <a:path extrusionOk="0" h="3165" w="7532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37"/>
                <p:cNvSpPr/>
                <p:nvPr/>
              </p:nvSpPr>
              <p:spPr>
                <a:xfrm>
                  <a:off x="3155500" y="3704250"/>
                  <a:ext cx="104175" cy="79150"/>
                </a:xfrm>
                <a:custGeom>
                  <a:rect b="b" l="l" r="r" t="t"/>
                  <a:pathLst>
                    <a:path extrusionOk="0" h="3166" w="4167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37"/>
                <p:cNvSpPr/>
                <p:nvPr/>
              </p:nvSpPr>
              <p:spPr>
                <a:xfrm>
                  <a:off x="3071375" y="3692250"/>
                  <a:ext cx="84150" cy="91150"/>
                </a:xfrm>
                <a:custGeom>
                  <a:rect b="b" l="l" r="r" t="t"/>
                  <a:pathLst>
                    <a:path extrusionOk="0" h="3646" w="3366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68" name="Google Shape;968;p37"/>
            <p:cNvGrpSpPr/>
            <p:nvPr/>
          </p:nvGrpSpPr>
          <p:grpSpPr>
            <a:xfrm>
              <a:off x="3742887" y="2713726"/>
              <a:ext cx="1005550" cy="842300"/>
              <a:chOff x="6364325" y="3416825"/>
              <a:chExt cx="1005550" cy="842300"/>
            </a:xfrm>
          </p:grpSpPr>
          <p:sp>
            <p:nvSpPr>
              <p:cNvPr id="969" name="Google Shape;969;p37"/>
              <p:cNvSpPr/>
              <p:nvPr/>
            </p:nvSpPr>
            <p:spPr>
              <a:xfrm>
                <a:off x="6364325" y="3633150"/>
                <a:ext cx="341550" cy="625975"/>
              </a:xfrm>
              <a:custGeom>
                <a:rect b="b" l="l" r="r" t="t"/>
                <a:pathLst>
                  <a:path extrusionOk="0" h="25039" w="13662">
                    <a:moveTo>
                      <a:pt x="1" y="1"/>
                    </a:moveTo>
                    <a:lnTo>
                      <a:pt x="1" y="16866"/>
                    </a:lnTo>
                    <a:lnTo>
                      <a:pt x="13661" y="25038"/>
                    </a:lnTo>
                    <a:lnTo>
                      <a:pt x="1366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670585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60" y="16865"/>
                    </a:lnTo>
                    <a:lnTo>
                      <a:pt x="265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6364325" y="3420825"/>
                <a:ext cx="1005550" cy="412650"/>
              </a:xfrm>
              <a:custGeom>
                <a:rect b="b" l="l" r="r" t="t"/>
                <a:pathLst>
                  <a:path extrusionOk="0" h="16506" w="40222">
                    <a:moveTo>
                      <a:pt x="26521" y="1"/>
                    </a:moveTo>
                    <a:lnTo>
                      <a:pt x="1" y="8494"/>
                    </a:lnTo>
                    <a:lnTo>
                      <a:pt x="13661" y="16506"/>
                    </a:lnTo>
                    <a:lnTo>
                      <a:pt x="40221" y="8173"/>
                    </a:lnTo>
                    <a:lnTo>
                      <a:pt x="26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6856075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207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2" y="20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6856075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207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2" y="200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6940200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7" y="180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6856075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7040350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327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2" y="1844"/>
                    </a:lnTo>
                    <a:lnTo>
                      <a:pt x="432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7040350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327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2" y="1803"/>
                    </a:lnTo>
                    <a:lnTo>
                      <a:pt x="4327" y="0"/>
                    </a:lnTo>
                    <a:close/>
                  </a:path>
                </a:pathLst>
              </a:custGeom>
              <a:solidFill>
                <a:srgbClr val="FFD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7123475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7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7040350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6501550" y="357907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0"/>
                    </a:moveTo>
                    <a:lnTo>
                      <a:pt x="0" y="1322"/>
                    </a:lnTo>
                    <a:lnTo>
                      <a:pt x="3365" y="332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6501550" y="35330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1"/>
                    </a:moveTo>
                    <a:lnTo>
                      <a:pt x="0" y="1363"/>
                    </a:lnTo>
                    <a:lnTo>
                      <a:pt x="3365" y="336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658567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165"/>
                    </a:lnTo>
                    <a:lnTo>
                      <a:pt x="4166" y="184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6501550" y="3567050"/>
                <a:ext cx="84150" cy="95175"/>
              </a:xfrm>
              <a:custGeom>
                <a:rect b="b" l="l" r="r" t="t"/>
                <a:pathLst>
                  <a:path extrusionOk="0" h="3807" w="3366">
                    <a:moveTo>
                      <a:pt x="0" y="1"/>
                    </a:moveTo>
                    <a:lnTo>
                      <a:pt x="0" y="1803"/>
                    </a:lnTo>
                    <a:lnTo>
                      <a:pt x="3365" y="380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6680800" y="3704250"/>
                <a:ext cx="188325" cy="79150"/>
              </a:xfrm>
              <a:custGeom>
                <a:rect b="b" l="l" r="r" t="t"/>
                <a:pathLst>
                  <a:path extrusionOk="0" h="3166" w="7533">
                    <a:moveTo>
                      <a:pt x="420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6680800" y="3658200"/>
                <a:ext cx="188325" cy="79125"/>
              </a:xfrm>
              <a:custGeom>
                <a:rect b="b" l="l" r="r" t="t"/>
                <a:pathLst>
                  <a:path extrusionOk="0" h="3165" w="7533">
                    <a:moveTo>
                      <a:pt x="420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6764925" y="3704250"/>
                <a:ext cx="104200" cy="79150"/>
              </a:xfrm>
              <a:custGeom>
                <a:rect b="b" l="l" r="r" t="t"/>
                <a:pathLst>
                  <a:path extrusionOk="0" h="3166" w="4168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6680800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8" name="Google Shape;988;p37"/>
            <p:cNvSpPr/>
            <p:nvPr/>
          </p:nvSpPr>
          <p:spPr>
            <a:xfrm>
              <a:off x="3742887" y="2508901"/>
              <a:ext cx="342550" cy="625975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4085412" y="2500901"/>
              <a:ext cx="663025" cy="63397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3742887" y="2303389"/>
              <a:ext cx="1005550" cy="412650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91" name="Google Shape;991;p37"/>
          <p:cNvCxnSpPr>
            <a:stCxn id="860" idx="3"/>
          </p:cNvCxnSpPr>
          <p:nvPr/>
        </p:nvCxnSpPr>
        <p:spPr>
          <a:xfrm>
            <a:off x="2886900" y="1794325"/>
            <a:ext cx="1404600" cy="690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p37"/>
          <p:cNvCxnSpPr>
            <a:stCxn id="993" idx="1"/>
          </p:cNvCxnSpPr>
          <p:nvPr/>
        </p:nvCxnSpPr>
        <p:spPr>
          <a:xfrm rot="10800000">
            <a:off x="5217900" y="2511500"/>
            <a:ext cx="1032300" cy="298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37"/>
          <p:cNvSpPr txBox="1"/>
          <p:nvPr>
            <p:ph idx="4294967295" type="title"/>
          </p:nvPr>
        </p:nvSpPr>
        <p:spPr>
          <a:xfrm>
            <a:off x="5502225" y="4670900"/>
            <a:ext cx="35223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Total weight: 12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995" name="Google Shape;995;p37"/>
          <p:cNvSpPr txBox="1"/>
          <p:nvPr>
            <p:ph idx="4294967295" type="title"/>
          </p:nvPr>
        </p:nvSpPr>
        <p:spPr>
          <a:xfrm>
            <a:off x="6250200" y="2624600"/>
            <a:ext cx="21738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Bug fixes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Tehreem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01" name="Google Shape;1001;p38"/>
          <p:cNvSpPr/>
          <p:nvPr/>
        </p:nvSpPr>
        <p:spPr>
          <a:xfrm>
            <a:off x="2109475" y="1734150"/>
            <a:ext cx="508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-"/>
            </a:pPr>
            <a:r>
              <a:rPr lang="en">
                <a:solidFill>
                  <a:srgbClr val="191919"/>
                </a:solidFill>
                <a:latin typeface="Exo 2"/>
                <a:ea typeface="Exo 2"/>
                <a:cs typeface="Exo 2"/>
                <a:sym typeface="Exo 2"/>
              </a:rPr>
              <a:t>New game </a:t>
            </a:r>
            <a:r>
              <a:rPr lang="en">
                <a:solidFill>
                  <a:srgbClr val="191919"/>
                </a:solidFill>
                <a:latin typeface="Exo 2"/>
                <a:ea typeface="Exo 2"/>
                <a:cs typeface="Exo 2"/>
                <a:sym typeface="Exo 2"/>
              </a:rPr>
              <a:t>and</a:t>
            </a:r>
            <a:r>
              <a:rPr lang="en">
                <a:solidFill>
                  <a:srgbClr val="191919"/>
                </a:solidFill>
                <a:latin typeface="Exo 2"/>
                <a:ea typeface="Exo 2"/>
                <a:cs typeface="Exo 2"/>
                <a:sym typeface="Exo 2"/>
              </a:rPr>
              <a:t> jeopardy + carousel graphics</a:t>
            </a:r>
            <a:endParaRPr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02" name="Google Shape;1002;p38"/>
          <p:cNvSpPr/>
          <p:nvPr/>
        </p:nvSpPr>
        <p:spPr>
          <a:xfrm>
            <a:off x="2109475" y="3947375"/>
            <a:ext cx="508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-"/>
            </a:pPr>
            <a:r>
              <a:rPr lang="en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Updated my personal page to look nicer/go with the theme</a:t>
            </a:r>
            <a:endParaRPr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03" name="Google Shape;1003;p38"/>
          <p:cNvSpPr txBox="1"/>
          <p:nvPr/>
        </p:nvSpPr>
        <p:spPr>
          <a:xfrm>
            <a:off x="2109476" y="1510125"/>
            <a:ext cx="508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Updated website graphics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04" name="Google Shape;1004;p38"/>
          <p:cNvSpPr txBox="1"/>
          <p:nvPr/>
        </p:nvSpPr>
        <p:spPr>
          <a:xfrm>
            <a:off x="2109475" y="2521438"/>
            <a:ext cx="56085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Maze game bug fixing/implementation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05" name="Google Shape;1005;p38"/>
          <p:cNvSpPr txBox="1"/>
          <p:nvPr/>
        </p:nvSpPr>
        <p:spPr>
          <a:xfrm>
            <a:off x="2109476" y="3651023"/>
            <a:ext cx="508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Updated Personal Page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06" name="Google Shape;1006;p38"/>
          <p:cNvSpPr txBox="1"/>
          <p:nvPr/>
        </p:nvSpPr>
        <p:spPr>
          <a:xfrm>
            <a:off x="713088" y="165165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07" name="Google Shape;1007;p38"/>
          <p:cNvSpPr txBox="1"/>
          <p:nvPr/>
        </p:nvSpPr>
        <p:spPr>
          <a:xfrm>
            <a:off x="713088" y="275530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08" name="Google Shape;1008;p38"/>
          <p:cNvSpPr txBox="1"/>
          <p:nvPr/>
        </p:nvSpPr>
        <p:spPr>
          <a:xfrm>
            <a:off x="713088" y="385895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009" name="Google Shape;1009;p38"/>
          <p:cNvGrpSpPr/>
          <p:nvPr/>
        </p:nvGrpSpPr>
        <p:grpSpPr>
          <a:xfrm>
            <a:off x="7472594" y="2914960"/>
            <a:ext cx="1582244" cy="1688238"/>
            <a:chOff x="7472594" y="2914960"/>
            <a:chExt cx="1582244" cy="1688238"/>
          </a:xfrm>
        </p:grpSpPr>
        <p:sp>
          <p:nvSpPr>
            <p:cNvPr id="1010" name="Google Shape;1010;p38"/>
            <p:cNvSpPr/>
            <p:nvPr/>
          </p:nvSpPr>
          <p:spPr>
            <a:xfrm>
              <a:off x="7776417" y="4413236"/>
              <a:ext cx="1278421" cy="189963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1" name="Google Shape;1011;p38"/>
            <p:cNvGrpSpPr/>
            <p:nvPr/>
          </p:nvGrpSpPr>
          <p:grpSpPr>
            <a:xfrm>
              <a:off x="7475559" y="3849971"/>
              <a:ext cx="892759" cy="750826"/>
              <a:chOff x="2754900" y="3416825"/>
              <a:chExt cx="1001525" cy="842300"/>
            </a:xfrm>
          </p:grpSpPr>
          <p:sp>
            <p:nvSpPr>
              <p:cNvPr id="1012" name="Google Shape;1012;p38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rect b="b" l="l" r="r" t="t"/>
                <a:pathLst>
                  <a:path extrusionOk="0" h="25039" w="13501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rect b="b" l="l" r="r" t="t"/>
                <a:pathLst>
                  <a:path extrusionOk="0" h="16506" w="40061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8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rect b="b" l="l" r="r" t="t"/>
                <a:pathLst>
                  <a:path extrusionOk="0" h="3326" w="7492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8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rect b="b" l="l" r="r" t="t"/>
                <a:pathLst>
                  <a:path extrusionOk="0" h="3366" w="7492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rect b="b" l="l" r="r" t="t"/>
                <a:pathLst>
                  <a:path extrusionOk="0" h="3166" w="7532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1" name="Google Shape;1031;p38"/>
            <p:cNvSpPr/>
            <p:nvPr/>
          </p:nvSpPr>
          <p:spPr>
            <a:xfrm>
              <a:off x="7475559" y="3672360"/>
              <a:ext cx="300870" cy="557994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7776406" y="3665228"/>
              <a:ext cx="591912" cy="56512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7475559" y="3483093"/>
              <a:ext cx="892759" cy="367836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7472594" y="3098154"/>
              <a:ext cx="305349" cy="557994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7777921" y="3091023"/>
              <a:ext cx="591020" cy="56512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7472594" y="2914960"/>
              <a:ext cx="896347" cy="367836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37" name="Google Shape;1037;p38"/>
          <p:cNvCxnSpPr>
            <a:stCxn id="1006" idx="2"/>
            <a:endCxn id="1007" idx="0"/>
          </p:cNvCxnSpPr>
          <p:nvPr/>
        </p:nvCxnSpPr>
        <p:spPr>
          <a:xfrm>
            <a:off x="1337238" y="2081250"/>
            <a:ext cx="0" cy="674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38"/>
          <p:cNvCxnSpPr>
            <a:stCxn id="1007" idx="2"/>
            <a:endCxn id="1008" idx="0"/>
          </p:cNvCxnSpPr>
          <p:nvPr/>
        </p:nvCxnSpPr>
        <p:spPr>
          <a:xfrm>
            <a:off x="1337238" y="3184900"/>
            <a:ext cx="0" cy="674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9" name="Google Shape;1039;p38"/>
          <p:cNvSpPr txBox="1"/>
          <p:nvPr>
            <p:ph idx="4294967295" type="title"/>
          </p:nvPr>
        </p:nvSpPr>
        <p:spPr>
          <a:xfrm>
            <a:off x="5502225" y="4670900"/>
            <a:ext cx="35223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Total weight: 12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Cavaari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45" name="Google Shape;1045;p39"/>
          <p:cNvSpPr/>
          <p:nvPr/>
        </p:nvSpPr>
        <p:spPr>
          <a:xfrm>
            <a:off x="2109475" y="1734150"/>
            <a:ext cx="508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-"/>
            </a:pPr>
            <a:r>
              <a:rPr lang="en">
                <a:solidFill>
                  <a:srgbClr val="191919"/>
                </a:solidFill>
                <a:latin typeface="Exo 2"/>
                <a:ea typeface="Exo 2"/>
                <a:cs typeface="Exo 2"/>
                <a:sym typeface="Exo 2"/>
              </a:rPr>
              <a:t>Restyled Entry Page &amp; Puzzle page to match theme</a:t>
            </a:r>
            <a:endParaRPr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46" name="Google Shape;1046;p39"/>
          <p:cNvSpPr/>
          <p:nvPr/>
        </p:nvSpPr>
        <p:spPr>
          <a:xfrm>
            <a:off x="2109475" y="3947375"/>
            <a:ext cx="508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47" name="Google Shape;1047;p39"/>
          <p:cNvSpPr txBox="1"/>
          <p:nvPr/>
        </p:nvSpPr>
        <p:spPr>
          <a:xfrm>
            <a:off x="2109476" y="1510125"/>
            <a:ext cx="508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Updated website graphics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48" name="Google Shape;1048;p39"/>
          <p:cNvSpPr txBox="1"/>
          <p:nvPr/>
        </p:nvSpPr>
        <p:spPr>
          <a:xfrm>
            <a:off x="2109475" y="2731294"/>
            <a:ext cx="5608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Maze game Design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49" name="Google Shape;1049;p39"/>
          <p:cNvSpPr txBox="1"/>
          <p:nvPr/>
        </p:nvSpPr>
        <p:spPr>
          <a:xfrm>
            <a:off x="2109476" y="3651023"/>
            <a:ext cx="508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Updated ReadME 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50" name="Google Shape;1050;p39"/>
          <p:cNvSpPr txBox="1"/>
          <p:nvPr/>
        </p:nvSpPr>
        <p:spPr>
          <a:xfrm>
            <a:off x="713088" y="165165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51" name="Google Shape;1051;p39"/>
          <p:cNvSpPr txBox="1"/>
          <p:nvPr/>
        </p:nvSpPr>
        <p:spPr>
          <a:xfrm>
            <a:off x="713088" y="275530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52" name="Google Shape;1052;p39"/>
          <p:cNvSpPr txBox="1"/>
          <p:nvPr/>
        </p:nvSpPr>
        <p:spPr>
          <a:xfrm>
            <a:off x="713088" y="385895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053" name="Google Shape;1053;p39"/>
          <p:cNvGrpSpPr/>
          <p:nvPr/>
        </p:nvGrpSpPr>
        <p:grpSpPr>
          <a:xfrm>
            <a:off x="7472594" y="2914960"/>
            <a:ext cx="1582207" cy="1688236"/>
            <a:chOff x="7472594" y="2914960"/>
            <a:chExt cx="1582207" cy="1688236"/>
          </a:xfrm>
        </p:grpSpPr>
        <p:sp>
          <p:nvSpPr>
            <p:cNvPr id="1054" name="Google Shape;1054;p39"/>
            <p:cNvSpPr/>
            <p:nvPr/>
          </p:nvSpPr>
          <p:spPr>
            <a:xfrm>
              <a:off x="7776417" y="4413236"/>
              <a:ext cx="1278385" cy="18996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5" name="Google Shape;1055;p39"/>
            <p:cNvGrpSpPr/>
            <p:nvPr/>
          </p:nvGrpSpPr>
          <p:grpSpPr>
            <a:xfrm>
              <a:off x="7475559" y="3849971"/>
              <a:ext cx="892759" cy="750826"/>
              <a:chOff x="2754900" y="3416825"/>
              <a:chExt cx="1001525" cy="842300"/>
            </a:xfrm>
          </p:grpSpPr>
          <p:sp>
            <p:nvSpPr>
              <p:cNvPr id="1056" name="Google Shape;1056;p39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rect b="b" l="l" r="r" t="t"/>
                <a:pathLst>
                  <a:path extrusionOk="0" h="25039" w="13501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rect b="b" l="l" r="r" t="t"/>
                <a:pathLst>
                  <a:path extrusionOk="0" h="16506" w="40061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9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9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rect b="b" l="l" r="r" t="t"/>
                <a:pathLst>
                  <a:path extrusionOk="0" h="3326" w="7492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9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rect b="b" l="l" r="r" t="t"/>
                <a:pathLst>
                  <a:path extrusionOk="0" h="3366" w="7492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9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rect b="b" l="l" r="r" t="t"/>
                <a:pathLst>
                  <a:path extrusionOk="0" h="3166" w="7532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9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5" name="Google Shape;1075;p39"/>
            <p:cNvSpPr/>
            <p:nvPr/>
          </p:nvSpPr>
          <p:spPr>
            <a:xfrm>
              <a:off x="7475559" y="3672360"/>
              <a:ext cx="300870" cy="557994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7776406" y="3665228"/>
              <a:ext cx="591912" cy="56512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7475559" y="3483093"/>
              <a:ext cx="892759" cy="367836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7472594" y="3098154"/>
              <a:ext cx="305349" cy="557994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7777921" y="3091023"/>
              <a:ext cx="591020" cy="56512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7472594" y="2914960"/>
              <a:ext cx="896347" cy="367836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1" name="Google Shape;1081;p39"/>
          <p:cNvCxnSpPr>
            <a:stCxn id="1050" idx="2"/>
            <a:endCxn id="1051" idx="0"/>
          </p:cNvCxnSpPr>
          <p:nvPr/>
        </p:nvCxnSpPr>
        <p:spPr>
          <a:xfrm>
            <a:off x="1337238" y="2081250"/>
            <a:ext cx="0" cy="674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39"/>
          <p:cNvCxnSpPr>
            <a:stCxn id="1051" idx="2"/>
            <a:endCxn id="1052" idx="0"/>
          </p:cNvCxnSpPr>
          <p:nvPr/>
        </p:nvCxnSpPr>
        <p:spPr>
          <a:xfrm>
            <a:off x="1337238" y="3184900"/>
            <a:ext cx="0" cy="674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39"/>
          <p:cNvSpPr txBox="1"/>
          <p:nvPr>
            <p:ph idx="4294967295" type="title"/>
          </p:nvPr>
        </p:nvSpPr>
        <p:spPr>
          <a:xfrm>
            <a:off x="5502225" y="4670900"/>
            <a:ext cx="35223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Total weight: 12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KARINA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89" name="Google Shape;1089;p40"/>
          <p:cNvSpPr/>
          <p:nvPr/>
        </p:nvSpPr>
        <p:spPr>
          <a:xfrm>
            <a:off x="2109475" y="1734150"/>
            <a:ext cx="508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-"/>
            </a:pPr>
            <a:r>
              <a:rPr lang="en">
                <a:solidFill>
                  <a:srgbClr val="191919"/>
                </a:solidFill>
                <a:latin typeface="Exo 2"/>
                <a:ea typeface="Exo 2"/>
                <a:cs typeface="Exo 2"/>
                <a:sym typeface="Exo 2"/>
              </a:rPr>
              <a:t>Restyled Maze page to match theme</a:t>
            </a:r>
            <a:endParaRPr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90" name="Google Shape;1090;p40"/>
          <p:cNvSpPr/>
          <p:nvPr/>
        </p:nvSpPr>
        <p:spPr>
          <a:xfrm>
            <a:off x="2109475" y="3947375"/>
            <a:ext cx="508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91" name="Google Shape;1091;p40"/>
          <p:cNvSpPr txBox="1"/>
          <p:nvPr/>
        </p:nvSpPr>
        <p:spPr>
          <a:xfrm>
            <a:off x="2109476" y="1510125"/>
            <a:ext cx="508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Updated website graphics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92" name="Google Shape;1092;p40"/>
          <p:cNvSpPr txBox="1"/>
          <p:nvPr/>
        </p:nvSpPr>
        <p:spPr>
          <a:xfrm>
            <a:off x="2109475" y="2731294"/>
            <a:ext cx="5608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Added links to carousel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93" name="Google Shape;1093;p40"/>
          <p:cNvSpPr txBox="1"/>
          <p:nvPr/>
        </p:nvSpPr>
        <p:spPr>
          <a:xfrm>
            <a:off x="2109476" y="3651023"/>
            <a:ext cx="508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Updated About me page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94" name="Google Shape;1094;p40"/>
          <p:cNvSpPr txBox="1"/>
          <p:nvPr/>
        </p:nvSpPr>
        <p:spPr>
          <a:xfrm>
            <a:off x="713088" y="165165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95" name="Google Shape;1095;p40"/>
          <p:cNvSpPr txBox="1"/>
          <p:nvPr/>
        </p:nvSpPr>
        <p:spPr>
          <a:xfrm>
            <a:off x="713088" y="275530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96" name="Google Shape;1096;p40"/>
          <p:cNvSpPr txBox="1"/>
          <p:nvPr/>
        </p:nvSpPr>
        <p:spPr>
          <a:xfrm>
            <a:off x="713088" y="385895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097" name="Google Shape;1097;p40"/>
          <p:cNvGrpSpPr/>
          <p:nvPr/>
        </p:nvGrpSpPr>
        <p:grpSpPr>
          <a:xfrm>
            <a:off x="7472594" y="2914960"/>
            <a:ext cx="1582207" cy="1688236"/>
            <a:chOff x="7472594" y="2914960"/>
            <a:chExt cx="1582207" cy="1688236"/>
          </a:xfrm>
        </p:grpSpPr>
        <p:sp>
          <p:nvSpPr>
            <p:cNvPr id="1098" name="Google Shape;1098;p40"/>
            <p:cNvSpPr/>
            <p:nvPr/>
          </p:nvSpPr>
          <p:spPr>
            <a:xfrm>
              <a:off x="7776417" y="4413236"/>
              <a:ext cx="1278385" cy="18996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9" name="Google Shape;1099;p40"/>
            <p:cNvGrpSpPr/>
            <p:nvPr/>
          </p:nvGrpSpPr>
          <p:grpSpPr>
            <a:xfrm>
              <a:off x="7475559" y="3849971"/>
              <a:ext cx="892759" cy="750826"/>
              <a:chOff x="2754900" y="3416825"/>
              <a:chExt cx="1001525" cy="842300"/>
            </a:xfrm>
          </p:grpSpPr>
          <p:sp>
            <p:nvSpPr>
              <p:cNvPr id="1100" name="Google Shape;1100;p40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rect b="b" l="l" r="r" t="t"/>
                <a:pathLst>
                  <a:path extrusionOk="0" h="25039" w="13501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0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0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rect b="b" l="l" r="r" t="t"/>
                <a:pathLst>
                  <a:path extrusionOk="0" h="16506" w="40061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0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0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0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0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0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0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0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0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0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rect b="b" l="l" r="r" t="t"/>
                <a:pathLst>
                  <a:path extrusionOk="0" h="3326" w="7492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0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rect b="b" l="l" r="r" t="t"/>
                <a:pathLst>
                  <a:path extrusionOk="0" h="3366" w="7492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0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0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0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rect b="b" l="l" r="r" t="t"/>
                <a:pathLst>
                  <a:path extrusionOk="0" h="3166" w="7532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0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0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9" name="Google Shape;1119;p40"/>
            <p:cNvSpPr/>
            <p:nvPr/>
          </p:nvSpPr>
          <p:spPr>
            <a:xfrm>
              <a:off x="7475559" y="3672360"/>
              <a:ext cx="300870" cy="557994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7776406" y="3665228"/>
              <a:ext cx="591912" cy="56512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7475559" y="3483093"/>
              <a:ext cx="892759" cy="367836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7472594" y="3098154"/>
              <a:ext cx="305349" cy="557994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7777921" y="3091023"/>
              <a:ext cx="591020" cy="56512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7472594" y="2914960"/>
              <a:ext cx="896347" cy="367836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5" name="Google Shape;1125;p40"/>
          <p:cNvCxnSpPr>
            <a:stCxn id="1094" idx="2"/>
            <a:endCxn id="1095" idx="0"/>
          </p:cNvCxnSpPr>
          <p:nvPr/>
        </p:nvCxnSpPr>
        <p:spPr>
          <a:xfrm>
            <a:off x="1337238" y="2081250"/>
            <a:ext cx="0" cy="674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40"/>
          <p:cNvCxnSpPr>
            <a:stCxn id="1095" idx="2"/>
            <a:endCxn id="1096" idx="0"/>
          </p:cNvCxnSpPr>
          <p:nvPr/>
        </p:nvCxnSpPr>
        <p:spPr>
          <a:xfrm>
            <a:off x="1337238" y="3184900"/>
            <a:ext cx="0" cy="674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40"/>
          <p:cNvSpPr txBox="1"/>
          <p:nvPr>
            <p:ph idx="4294967295" type="title"/>
          </p:nvPr>
        </p:nvSpPr>
        <p:spPr>
          <a:xfrm>
            <a:off x="5502225" y="4670900"/>
            <a:ext cx="35223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Total weight: 12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Egor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33" name="Google Shape;1133;p41"/>
          <p:cNvSpPr/>
          <p:nvPr/>
        </p:nvSpPr>
        <p:spPr>
          <a:xfrm>
            <a:off x="2109475" y="1875675"/>
            <a:ext cx="508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-"/>
            </a:pPr>
            <a:r>
              <a:rPr lang="en">
                <a:solidFill>
                  <a:srgbClr val="191919"/>
                </a:solidFill>
                <a:latin typeface="Exo 2"/>
                <a:ea typeface="Exo 2"/>
                <a:cs typeface="Exo 2"/>
                <a:sym typeface="Exo 2"/>
              </a:rPr>
              <a:t>Personal</a:t>
            </a:r>
            <a:endParaRPr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34" name="Google Shape;1134;p41"/>
          <p:cNvSpPr/>
          <p:nvPr/>
        </p:nvSpPr>
        <p:spPr>
          <a:xfrm>
            <a:off x="2109475" y="3947375"/>
            <a:ext cx="508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35" name="Google Shape;1135;p41"/>
          <p:cNvSpPr txBox="1"/>
          <p:nvPr/>
        </p:nvSpPr>
        <p:spPr>
          <a:xfrm>
            <a:off x="2109476" y="1509600"/>
            <a:ext cx="508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Updated About me page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36" name="Google Shape;1136;p41"/>
          <p:cNvSpPr txBox="1"/>
          <p:nvPr/>
        </p:nvSpPr>
        <p:spPr>
          <a:xfrm>
            <a:off x="2109475" y="2731294"/>
            <a:ext cx="5608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General</a:t>
            </a:r>
            <a:r>
              <a:rPr lang="en"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 bug fixes</a:t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37" name="Google Shape;1137;p41"/>
          <p:cNvSpPr txBox="1"/>
          <p:nvPr/>
        </p:nvSpPr>
        <p:spPr>
          <a:xfrm>
            <a:off x="2109476" y="3651023"/>
            <a:ext cx="508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38" name="Google Shape;1138;p41"/>
          <p:cNvSpPr txBox="1"/>
          <p:nvPr/>
        </p:nvSpPr>
        <p:spPr>
          <a:xfrm>
            <a:off x="713088" y="165165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39" name="Google Shape;1139;p41"/>
          <p:cNvSpPr txBox="1"/>
          <p:nvPr/>
        </p:nvSpPr>
        <p:spPr>
          <a:xfrm>
            <a:off x="713088" y="2755300"/>
            <a:ext cx="1248300" cy="4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140" name="Google Shape;1140;p41"/>
          <p:cNvGrpSpPr/>
          <p:nvPr/>
        </p:nvGrpSpPr>
        <p:grpSpPr>
          <a:xfrm>
            <a:off x="7472594" y="2914960"/>
            <a:ext cx="1582207" cy="1688236"/>
            <a:chOff x="7472594" y="2914960"/>
            <a:chExt cx="1582207" cy="1688236"/>
          </a:xfrm>
        </p:grpSpPr>
        <p:sp>
          <p:nvSpPr>
            <p:cNvPr id="1141" name="Google Shape;1141;p41"/>
            <p:cNvSpPr/>
            <p:nvPr/>
          </p:nvSpPr>
          <p:spPr>
            <a:xfrm>
              <a:off x="7776417" y="4413236"/>
              <a:ext cx="1278385" cy="189960"/>
            </a:xfrm>
            <a:custGeom>
              <a:rect b="b" l="l" r="r" t="t"/>
              <a:pathLst>
                <a:path extrusionOk="0" h="12700" w="43065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2" name="Google Shape;1142;p41"/>
            <p:cNvGrpSpPr/>
            <p:nvPr/>
          </p:nvGrpSpPr>
          <p:grpSpPr>
            <a:xfrm>
              <a:off x="7475559" y="3849971"/>
              <a:ext cx="892759" cy="750826"/>
              <a:chOff x="2754900" y="3416825"/>
              <a:chExt cx="1001525" cy="842300"/>
            </a:xfrm>
          </p:grpSpPr>
          <p:sp>
            <p:nvSpPr>
              <p:cNvPr id="1143" name="Google Shape;1143;p41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rect b="b" l="l" r="r" t="t"/>
                <a:pathLst>
                  <a:path extrusionOk="0" h="25039" w="13501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rect b="b" l="l" r="r" t="t"/>
                <a:pathLst>
                  <a:path extrusionOk="0" h="25359" w="26561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rect b="b" l="l" r="r" t="t"/>
                <a:pathLst>
                  <a:path extrusionOk="0" h="16506" w="40061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rect b="b" l="l" r="r" t="t"/>
                <a:pathLst>
                  <a:path extrusionOk="0" h="3366" w="7532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rect b="b" l="l" r="r" t="t"/>
                <a:pathLst>
                  <a:path extrusionOk="0" h="3326" w="7532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rect b="b" l="l" r="r" t="t"/>
                <a:pathLst>
                  <a:path extrusionOk="0" h="3847" w="3366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rect b="b" l="l" r="r" t="t"/>
                <a:pathLst>
                  <a:path extrusionOk="0" h="3206" w="7492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rect b="b" l="l" r="r" t="t"/>
                <a:pathLst>
                  <a:path extrusionOk="0" h="3165" w="7492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rect b="b" l="l" r="r" t="t"/>
                <a:pathLst>
                  <a:path extrusionOk="0" h="3206" w="4167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rect b="b" l="l" r="r" t="t"/>
                <a:pathLst>
                  <a:path extrusionOk="0" h="3686" w="3326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rect b="b" l="l" r="r" t="t"/>
                <a:pathLst>
                  <a:path extrusionOk="0" h="3326" w="7492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rect b="b" l="l" r="r" t="t"/>
                <a:pathLst>
                  <a:path extrusionOk="0" h="3366" w="7492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rect b="b" l="l" r="r" t="t"/>
                <a:pathLst>
                  <a:path extrusionOk="0" h="3807" w="3326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rect b="b" l="l" r="r" t="t"/>
                <a:pathLst>
                  <a:path extrusionOk="0" h="3166" w="7532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rect b="b" l="l" r="r" t="t"/>
                <a:pathLst>
                  <a:path extrusionOk="0" h="3165" w="7532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rect b="b" l="l" r="r" t="t"/>
                <a:pathLst>
                  <a:path extrusionOk="0" h="3166" w="4167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rect b="b" l="l" r="r" t="t"/>
                <a:pathLst>
                  <a:path extrusionOk="0" h="3646" w="3366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2" name="Google Shape;1162;p41"/>
            <p:cNvSpPr/>
            <p:nvPr/>
          </p:nvSpPr>
          <p:spPr>
            <a:xfrm>
              <a:off x="7475559" y="3672360"/>
              <a:ext cx="300870" cy="557994"/>
            </a:xfrm>
            <a:custGeom>
              <a:rect b="b" l="l" r="r" t="t"/>
              <a:pathLst>
                <a:path extrusionOk="0" h="25039" w="13501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7776406" y="3665228"/>
              <a:ext cx="591912" cy="565125"/>
            </a:xfrm>
            <a:custGeom>
              <a:rect b="b" l="l" r="r" t="t"/>
              <a:pathLst>
                <a:path extrusionOk="0" h="25359" w="26561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7475559" y="3483093"/>
              <a:ext cx="892759" cy="367836"/>
            </a:xfrm>
            <a:custGeom>
              <a:rect b="b" l="l" r="r" t="t"/>
              <a:pathLst>
                <a:path extrusionOk="0" h="16506" w="40061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7472594" y="3098154"/>
              <a:ext cx="305349" cy="557994"/>
            </a:xfrm>
            <a:custGeom>
              <a:rect b="b" l="l" r="r" t="t"/>
              <a:pathLst>
                <a:path extrusionOk="0" h="25039" w="13702">
                  <a:moveTo>
                    <a:pt x="1" y="1"/>
                  </a:moveTo>
                  <a:lnTo>
                    <a:pt x="1" y="16866"/>
                  </a:lnTo>
                  <a:lnTo>
                    <a:pt x="13701" y="25038"/>
                  </a:lnTo>
                  <a:lnTo>
                    <a:pt x="13701" y="8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7777921" y="3091023"/>
              <a:ext cx="591020" cy="565125"/>
            </a:xfrm>
            <a:custGeom>
              <a:rect b="b" l="l" r="r" t="t"/>
              <a:pathLst>
                <a:path extrusionOk="0" h="25359" w="26521">
                  <a:moveTo>
                    <a:pt x="26520" y="0"/>
                  </a:moveTo>
                  <a:lnTo>
                    <a:pt x="0" y="8333"/>
                  </a:lnTo>
                  <a:lnTo>
                    <a:pt x="0" y="25358"/>
                  </a:lnTo>
                  <a:lnTo>
                    <a:pt x="26520" y="16865"/>
                  </a:lnTo>
                  <a:lnTo>
                    <a:pt x="26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7472594" y="2914960"/>
              <a:ext cx="896347" cy="367836"/>
            </a:xfrm>
            <a:custGeom>
              <a:rect b="b" l="l" r="r" t="t"/>
              <a:pathLst>
                <a:path extrusionOk="0" h="16506" w="40222">
                  <a:moveTo>
                    <a:pt x="26561" y="1"/>
                  </a:moveTo>
                  <a:lnTo>
                    <a:pt x="1" y="8494"/>
                  </a:lnTo>
                  <a:lnTo>
                    <a:pt x="13701" y="16506"/>
                  </a:lnTo>
                  <a:lnTo>
                    <a:pt x="40221" y="8173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68" name="Google Shape;1168;p41"/>
          <p:cNvCxnSpPr>
            <a:stCxn id="1138" idx="2"/>
            <a:endCxn id="1139" idx="0"/>
          </p:cNvCxnSpPr>
          <p:nvPr/>
        </p:nvCxnSpPr>
        <p:spPr>
          <a:xfrm>
            <a:off x="1337238" y="2081250"/>
            <a:ext cx="0" cy="674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9" name="Google Shape;1169;p41"/>
          <p:cNvSpPr txBox="1"/>
          <p:nvPr>
            <p:ph idx="4294967295" type="title"/>
          </p:nvPr>
        </p:nvSpPr>
        <p:spPr>
          <a:xfrm>
            <a:off x="5502225" y="4670900"/>
            <a:ext cx="35223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Total weight: 12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ilding Blocks Day by Slidesgo">
  <a:themeElements>
    <a:clrScheme name="Simple Light">
      <a:dk1>
        <a:srgbClr val="000000"/>
      </a:dk1>
      <a:lt1>
        <a:srgbClr val="FFD46D"/>
      </a:lt1>
      <a:dk2>
        <a:srgbClr val="FFBB25"/>
      </a:dk2>
      <a:lt2>
        <a:srgbClr val="E09400"/>
      </a:lt2>
      <a:accent1>
        <a:srgbClr val="32CCF5"/>
      </a:accent1>
      <a:accent2>
        <a:srgbClr val="00A2D5"/>
      </a:accent2>
      <a:accent3>
        <a:srgbClr val="0086B9"/>
      </a:accent3>
      <a:accent4>
        <a:srgbClr val="FF4B67"/>
      </a:accent4>
      <a:accent5>
        <a:srgbClr val="F43045"/>
      </a:accent5>
      <a:accent6>
        <a:srgbClr val="C321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