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bd89e200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bd89e200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bd89e200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bd89e200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bd89e200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bd89e200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bd89e200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bd89e200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bd89e200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bd89e200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bd89e200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bd89e200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bd89e200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bd89e200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bd89e200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bd89e200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bd89e200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bd89e200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bd89e200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bd89e200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7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87900" y="1489825"/>
            <a:ext cx="2730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Sprint Planning and general Implementation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327300" y="1489825"/>
            <a:ext cx="2730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</a:t>
            </a:r>
            <a:r>
              <a:rPr lang="en"/>
              <a:t>idn't</a:t>
            </a:r>
            <a:r>
              <a:rPr lang="en"/>
              <a:t> go well: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Communication between sub-teams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6200325" y="1489825"/>
            <a:ext cx="2730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do better: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Communicate and be more transparent on task completion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 Down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263" y="1144125"/>
            <a:ext cx="7569374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Cavaari Taylor (Team Lead)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Carousel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card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Page Slight redesign &amp; Bug fixes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Weights: 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Egor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Jeopardy! Parser and Generator Functions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Jeopardy! API + usage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Front-end help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87900" y="43938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Weight: 12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 end (creating game logic/front end function calls)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Researching which dataset to use and parsing the tsv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Bug fixes &amp; Visual Improvements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Weight: 12</a:t>
            </a:r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Tehreem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Karina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Designed backend for Jeopardy game (+</a:t>
            </a:r>
            <a:r>
              <a:rPr lang="en"/>
              <a:t>Game research)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Implemented backend for Jeopardy game with connections ready for front 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 improvements and bug fixes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Total Weights: 12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Muhammed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Worked on front end for the main page </a:t>
            </a:r>
            <a:r>
              <a:rPr lang="en"/>
              <a:t>additions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Helped with front end for Jeopardy game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Weights : 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Kalindu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Jeopardy! Parser and Generator Functions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Front-end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Weight: 12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