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d89e20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d89e20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bd89e200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bd89e200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5fddee7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5fddee7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bd89e200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bd89e20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bd89e200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bd89e20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bd89e200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bd89e200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bd89e200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bd89e200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bd89e20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bd89e20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bd89e200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bd89e200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bd89e200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bd89e200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bd89e200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bd89e200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8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Kalindu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Jeopardy page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Wordle additional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Bug fixes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weight: 12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5"/>
            <a:ext cx="27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Sprint Planning and general Implementation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327300" y="1489825"/>
            <a:ext cx="27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</a:t>
            </a:r>
            <a:r>
              <a:rPr lang="en"/>
              <a:t>idn't</a:t>
            </a:r>
            <a:r>
              <a:rPr lang="en"/>
              <a:t> go well: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Communication between sub-teams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6200325" y="1489825"/>
            <a:ext cx="27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 better: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Communicate and be more transparent on task completion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60275" y="474150"/>
            <a:ext cx="1429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 Jeopardy!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 redesign changes (SASS)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 Down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25" y="1144125"/>
            <a:ext cx="7108649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(Team Lead)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 SASS visual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Jeopardy front end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 fixes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Weights: 12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Cavaari Taylor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SASS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Improvements to chat page and Carousel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 fixes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Egor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</a:t>
            </a:r>
            <a:r>
              <a:rPr lang="en"/>
              <a:t> </a:t>
            </a:r>
            <a:r>
              <a:rPr lang="en"/>
              <a:t>SASS light/dark themes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Improvements to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Jeopardy! Front-end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 fixes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87900" y="4393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Weight: 12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SASS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Redesign of the Main page, About me and Games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Visuals for Main and Games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Jeopardy Bug Fixing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Tehreem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Karina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SASS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improvements on all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Finished front-end for Jeopardy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Helped with Jeopardy game and </a:t>
            </a:r>
            <a:r>
              <a:rPr lang="en"/>
              <a:t>redesigning </a:t>
            </a:r>
            <a:r>
              <a:rPr lang="en"/>
              <a:t>chat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improvements and aided in bug fixes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