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6fb267f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6fb267f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6f0633f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6f0633f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fc637b4cd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fc637b4cd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6f0633f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6f0633f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6f0633f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6f0633f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6f0633f0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6f0633f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6f0633f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6f0633f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fc7ed793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fc7ed79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6fb267f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6fb267f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lab.socs.uoguelph.ca/cis4250_w24/team_9/-/wikis/Phaser-Wiki" TargetMode="External"/><Relationship Id="rId4" Type="http://schemas.openxmlformats.org/officeDocument/2006/relationships/hyperlink" Target="https://gitlab.socs.uoguelph.ca/cis4250_w24/team_9/-/wikis/Socket.io" TargetMode="External"/><Relationship Id="rId5" Type="http://schemas.openxmlformats.org/officeDocument/2006/relationships/hyperlink" Target="https://gitlab.socs.uoguelph.ca/cis4250_w24/team_9/-/wikis/Sprint-2-CI-C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lab.socs.uoguelph.ca/cis4250_w24/team_9/-/wikis/Sprint-2-CI-C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Kalindu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Node.js set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Next.js initialization +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Phaser + socket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Phaser set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CI/CD build pipeline fix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weights: 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 Chart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89300"/>
            <a:ext cx="7398425" cy="401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Improve: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Team organization, especially meeting times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Creating and assigning tasks earlier for burndown chart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Completion of transition from a full PHP application to Nextjs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Documenting each aspect of development in project wiki pages: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Phaser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Socket.io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CICD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Tasks delegated and completed well</a:t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4588950" y="445025"/>
            <a:ext cx="4486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Done Well: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Karina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Phaser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CI/CD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Documentation (CI/CD </a:t>
            </a:r>
            <a:r>
              <a:rPr lang="en" u="sng">
                <a:solidFill>
                  <a:schemeClr val="hlink"/>
                </a:solidFill>
                <a:hlinkClick r:id="rId3"/>
              </a:rPr>
              <a:t>wiki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Designing the game/logic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Total: 16 weights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Phaser research/wiki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CI/CD (a lot of problems to resolve)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Game Design and logic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weight: 15 weights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Ci/CD with Karina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Joining and Creating rooms with Tehreem and Cavaari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Weights: 12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Cavaari Taylor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76100" y="1208975"/>
            <a:ext cx="295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did this week: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Designing the game/logic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Phaser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Trying very hard to understand socket and creating and joining rooms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5279425" y="1208975"/>
            <a:ext cx="32262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Challenges: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Understanding socket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Tehreem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467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Designing the game + game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Socket and create and joining rooms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Phaser + socket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weights: 12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Egor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36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took part in: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Nginx config for Next.js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Socket.io set up + Room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Phaser init scene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Wiki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465875" y="1152475"/>
            <a:ext cx="36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Socket.io production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