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78a6daf5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78a6daf5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78a6daf5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78a6daf5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78a6daf5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78a6daf5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78a6daf5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78a6daf5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78a6daf5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78a6daf5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78a6daf5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78a6daf5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78a6daf5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78a6daf5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78a6daf5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78a6daf5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78a6daf5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78a6daf5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CA"/>
              <a:t>Sprint 3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CA"/>
              <a:t>Team 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Kalindu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Milestone 3 chart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600" y="1129850"/>
            <a:ext cx="7668024" cy="38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Things to improve :                   Things done well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74625" y="1326225"/>
            <a:ext cx="3249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Team meetings and scheduling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Burndown chart for starting the milestone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5398175" y="1394850"/>
            <a:ext cx="3049800" cy="28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-CA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Members cooperated well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-CA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Completion of Game logic and UI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-CA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Socket implementation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-CA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About me page update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-CA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CI/CD updating script for install/uninstall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Muhammad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Phaser game implementation part 1 &amp;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About me page and Game bugs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    Total weights : 14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Karina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Worked on game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Created install and uninstall scripts for VM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Updated tests for CI/CD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Completed About Me description and added profile photo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Total Weights: 14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Cavaari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Worked on game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Styling Game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About 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Updating CI/CD scripts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Total Weights: 12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Egor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Tehreem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Starting game logic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Join room socket </a:t>
            </a:r>
            <a:r>
              <a:rPr lang="en-CA"/>
              <a:t>implementation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Create room socket implementation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Total weights: 12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Eric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Implemented about us page with Egor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Added Death card and implemented You Win and You lose screen and logic with Kal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Total Weights: 12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