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a9e28038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a9e28038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a9e28038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a9e28038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a9e28038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a9e28038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a9e28038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a9e28038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a9e28038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a9e28038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a9e28038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a9e2803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a9e28038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a9e28038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a9e28038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a9e28038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a9e28038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a9e28038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6 Presentation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Mystery Game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535019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Back-end game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 with Mystery cryptogram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weight: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Burndown Chart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50" y="1477800"/>
            <a:ext cx="3805549" cy="311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6" y="1420125"/>
            <a:ext cx="4058944" cy="31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 well/What did not work well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tickets/tasks were split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Front-end and back-end implementations according to the design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Marking the ticket completed as soon as it’s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Faster planning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Tehreem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Kalindu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 End Implementation (Puzzle landing page + </a:t>
            </a:r>
            <a:r>
              <a:rPr lang="en"/>
              <a:t>Puzzle redirect page)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 End Styling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Quality Assurance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weight: 12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Cavaari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Front-End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 Styling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Assurance and responsiveness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Karina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Back-end game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 end visual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Mystery cryptogram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Egor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Back-end implementation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Mystery cryptogram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Front end visual components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Hiding pages logic 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553550" y="3632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Total weights : 14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-Front end implementation, quality assurance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</a:t>
            </a:r>
            <a:r>
              <a:rPr lang="en"/>
              <a:t>elped with d</a:t>
            </a:r>
            <a:r>
              <a:rPr lang="en"/>
              <a:t>esign for logic and visual improvements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Total weights : 12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