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1c726086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1c726086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1c726086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1c726086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1c726086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1c726086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1c726086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1c726086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1c726086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1c726086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1c726086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1c726086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1c726086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1c726086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1c726086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1c726086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1c726086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1c726086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lab.socs.uoguelph.ca/cis4250_w24/team_9/-/issues/9" TargetMode="External"/><Relationship Id="rId4" Type="http://schemas.openxmlformats.org/officeDocument/2006/relationships/hyperlink" Target="https://www.figma.com/file/w5yFYkEdLgKt9auNHe0i0S/Landing-Page-Design?type=design&amp;node-id=0%3A1&amp;mode=design&amp;t=XHEz066FQjGowPQs-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lab.socs.uoguelph.ca/cis4250_w24/team_9/-/wikis/Team-9-CI/CI-CD-Proces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Kalindu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VM setup with Egor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About 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Landing page (Styling + Navbar)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CI/CD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weights: 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351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 Chart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50" y="959750"/>
            <a:ext cx="5268687" cy="38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3177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Things to Improve:</a:t>
            </a:r>
            <a:endParaRPr sz="24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943100"/>
            <a:ext cx="28947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Didn’t have our first meeting till Thursday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Completing entirety of CI/CD for unit testing code</a:t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3814650" y="410000"/>
            <a:ext cx="4005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Things Done Well:</a:t>
            </a:r>
            <a:endParaRPr sz="24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543600" y="943100"/>
            <a:ext cx="51837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Delegated tasks and completed them in a timely manner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Communicated with team members and arranged meetings for preparations for retrospective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Supported other team </a:t>
            </a:r>
            <a:r>
              <a:rPr lang="en"/>
              <a:t>members</a:t>
            </a:r>
            <a:r>
              <a:rPr lang="en"/>
              <a:t> to solve issues i.e., GitLab permissions errors which restricted pushing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Documented findings in Readme and CI/CD wiki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Worked with Egor and Kal on landing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CI/CD Research and About 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Weights: 12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Cavaari Taylor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3258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did this week: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CI/CD Research (2)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Landing Page (3)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About me Page (4)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Readme (3)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4993275" y="1229875"/>
            <a:ext cx="3720000" cy="3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Challenges Faced: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Total Weights : 12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CI/CD research (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commented on issue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- 2 weights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Readme - 3 weights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me page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design on Figma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- 3 weights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me page - 4 weights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Tehreem - Weight Total : 12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3382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CI/CD Research(2)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Me(4)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Landing Page Design(3)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Me Page Design(3)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Forgetting to close tickets earlier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975" y="1133750"/>
            <a:ext cx="5571151" cy="27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Karina - Weight Total: 12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CI/CD research - 2 weights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CI/CD implementation - 4 weights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Created CI/CD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wiki</a:t>
            </a:r>
            <a:r>
              <a:rPr lang="en" sz="1600"/>
              <a:t> to document specific details on Pipeline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About me page - 4 weights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 up sprint in git - 2 weights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Challenges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Connection to socs VM through GitLab pipeline for production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Egor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VM Setup + Git Lab(Readme </a:t>
            </a:r>
            <a:r>
              <a:rPr lang="en"/>
              <a:t>Nginx </a:t>
            </a:r>
            <a:r>
              <a:rPr lang="en"/>
              <a:t>Guide production </a:t>
            </a:r>
            <a:r>
              <a:rPr lang="en"/>
              <a:t>environment</a:t>
            </a:r>
            <a:r>
              <a:rPr lang="en"/>
              <a:t>) - </a:t>
            </a:r>
            <a:r>
              <a:rPr b="1" lang="en"/>
              <a:t>3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me - </a:t>
            </a:r>
            <a:r>
              <a:rPr b="1" lang="en"/>
              <a:t>4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Landing Page(global.css theme, Navbar.php component like Figma Design) - </a:t>
            </a:r>
            <a:r>
              <a:rPr b="1" lang="en"/>
              <a:t>3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Total: 10 Points 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