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0" r:id="rId4"/>
    <p:sldId id="261" r:id="rId5"/>
    <p:sldId id="262" r:id="rId6"/>
    <p:sldId id="263" r:id="rId7"/>
    <p:sldId id="285" r:id="rId8"/>
    <p:sldId id="264" r:id="rId9"/>
    <p:sldId id="269" r:id="rId10"/>
    <p:sldId id="281" r:id="rId11"/>
    <p:sldId id="265" r:id="rId12"/>
    <p:sldId id="266" r:id="rId13"/>
    <p:sldId id="271" r:id="rId14"/>
    <p:sldId id="273" r:id="rId15"/>
    <p:sldId id="270" r:id="rId16"/>
    <p:sldId id="284" r:id="rId17"/>
    <p:sldId id="274" r:id="rId18"/>
    <p:sldId id="276" r:id="rId19"/>
    <p:sldId id="272" r:id="rId20"/>
    <p:sldId id="277" r:id="rId21"/>
    <p:sldId id="278" r:id="rId22"/>
    <p:sldId id="282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5" autoAdjust="0"/>
    <p:restoredTop sz="86043" autoAdjust="0"/>
  </p:normalViewPr>
  <p:slideViewPr>
    <p:cSldViewPr>
      <p:cViewPr varScale="1">
        <p:scale>
          <a:sx n="66" d="100"/>
          <a:sy n="66" d="100"/>
        </p:scale>
        <p:origin x="-1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95C79-0D83-4172-B35D-5C7D68E58918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16867-D189-40E7-BBA2-8BAE90F7CB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3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16867-D189-40E7-BBA2-8BAE90F7CBC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Basics (Semi-review):</a:t>
            </a:r>
            <a:br>
              <a:rPr lang="en-US" dirty="0" smtClean="0"/>
            </a:br>
            <a:r>
              <a:rPr lang="en-US" dirty="0" smtClean="0"/>
              <a:t>What</a:t>
            </a:r>
            <a:r>
              <a:rPr lang="en-US" baseline="0" dirty="0" smtClean="0"/>
              <a:t> is DNS?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16867-D189-40E7-BBA2-8BAE90F7CBC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6C3486E-FC47-4F18-8372-689CCE9A63CE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13C2AB-8241-41E4-9D99-631B8BC81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486E-FC47-4F18-8372-689CCE9A63CE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C2AB-8241-41E4-9D99-631B8BC81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6C3486E-FC47-4F18-8372-689CCE9A63CE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213C2AB-8241-41E4-9D99-631B8BC81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486E-FC47-4F18-8372-689CCE9A63CE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13C2AB-8241-41E4-9D99-631B8BC817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486E-FC47-4F18-8372-689CCE9A63CE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213C2AB-8241-41E4-9D99-631B8BC817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6C3486E-FC47-4F18-8372-689CCE9A63CE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213C2AB-8241-41E4-9D99-631B8BC817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6C3486E-FC47-4F18-8372-689CCE9A63CE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213C2AB-8241-41E4-9D99-631B8BC817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486E-FC47-4F18-8372-689CCE9A63CE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13C2AB-8241-41E4-9D99-631B8BC81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486E-FC47-4F18-8372-689CCE9A63CE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13C2AB-8241-41E4-9D99-631B8BC81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486E-FC47-4F18-8372-689CCE9A63CE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13C2AB-8241-41E4-9D99-631B8BC817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6C3486E-FC47-4F18-8372-689CCE9A63CE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213C2AB-8241-41E4-9D99-631B8BC817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C3486E-FC47-4F18-8372-689CCE9A63CE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213C2AB-8241-41E4-9D99-631B8BC81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Network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Explain lab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Started in the early 80s at Berkeley</a:t>
            </a:r>
          </a:p>
          <a:p>
            <a:r>
              <a:rPr lang="en-US" dirty="0" smtClean="0"/>
              <a:t>It is short for:</a:t>
            </a:r>
          </a:p>
          <a:p>
            <a:pPr lvl="1"/>
            <a:r>
              <a:rPr lang="en-US" dirty="0" smtClean="0"/>
              <a:t>Berkeley Internet Name Domain</a:t>
            </a:r>
          </a:p>
          <a:p>
            <a:r>
              <a:rPr lang="en-US" dirty="0" smtClean="0"/>
              <a:t>BIND is the most popular implementation of DNS in the world.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be installed by using the command: apt-get install bind9</a:t>
            </a:r>
          </a:p>
          <a:p>
            <a:r>
              <a:rPr lang="en-US" dirty="0" smtClean="0"/>
              <a:t>Once the server is installed it needs to be configured</a:t>
            </a:r>
          </a:p>
          <a:p>
            <a:pPr lvl="1"/>
            <a:r>
              <a:rPr lang="en-US" dirty="0" smtClean="0"/>
              <a:t>Edit /</a:t>
            </a:r>
            <a:r>
              <a:rPr lang="en-US" dirty="0" err="1" smtClean="0"/>
              <a:t>etc</a:t>
            </a:r>
            <a:r>
              <a:rPr lang="en-US" dirty="0" smtClean="0"/>
              <a:t>/bind/</a:t>
            </a:r>
            <a:r>
              <a:rPr lang="en-US" dirty="0" err="1" smtClean="0"/>
              <a:t>named.conf.options</a:t>
            </a:r>
            <a:r>
              <a:rPr lang="en-US" dirty="0" smtClean="0"/>
              <a:t> with editor to include forwarders</a:t>
            </a:r>
          </a:p>
          <a:p>
            <a:pPr lvl="1"/>
            <a:r>
              <a:rPr lang="en-US" dirty="0" smtClean="0"/>
              <a:t>Start BIND: /etc/</a:t>
            </a:r>
            <a:r>
              <a:rPr lang="en-US" dirty="0" err="1" smtClean="0"/>
              <a:t>init.d</a:t>
            </a:r>
            <a:r>
              <a:rPr lang="en-US" dirty="0" smtClean="0"/>
              <a:t>/named start</a:t>
            </a:r>
          </a:p>
          <a:p>
            <a:pPr lvl="1"/>
            <a:r>
              <a:rPr lang="en-US" dirty="0" smtClean="0"/>
              <a:t>Check BIND: /etc/</a:t>
            </a:r>
            <a:r>
              <a:rPr lang="en-US" dirty="0" err="1" smtClean="0"/>
              <a:t>init.d</a:t>
            </a:r>
            <a:r>
              <a:rPr lang="en-US" dirty="0" smtClean="0"/>
              <a:t>/named status</a:t>
            </a:r>
          </a:p>
          <a:p>
            <a:r>
              <a:rPr lang="en-US" dirty="0" smtClean="0"/>
              <a:t>Edit local resolver to point to local DNS service</a:t>
            </a:r>
          </a:p>
          <a:p>
            <a:pPr lvl="1"/>
            <a:r>
              <a:rPr lang="en-US" dirty="0" smtClean="0"/>
              <a:t>Edit /etc/</a:t>
            </a:r>
            <a:r>
              <a:rPr lang="en-US" dirty="0" err="1" smtClean="0"/>
              <a:t>resolv.conf</a:t>
            </a:r>
            <a:r>
              <a:rPr lang="en-US" dirty="0" smtClean="0"/>
              <a:t> with editor to include: </a:t>
            </a:r>
            <a:r>
              <a:rPr lang="en-US" dirty="0" err="1" smtClean="0"/>
              <a:t>nameserver</a:t>
            </a:r>
            <a:r>
              <a:rPr lang="en-US" dirty="0" smtClean="0"/>
              <a:t>	127.0.0.1</a:t>
            </a:r>
          </a:p>
          <a:p>
            <a:pPr lvl="1"/>
            <a:r>
              <a:rPr lang="en-US" dirty="0" smtClean="0"/>
              <a:t>In Ubuntu modify the interfaces file to make it </a:t>
            </a:r>
            <a:r>
              <a:rPr lang="en-US" dirty="0" err="1" smtClean="0"/>
              <a:t>perminant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Tells DNS what kind of information it is storing.</a:t>
            </a:r>
          </a:p>
          <a:p>
            <a:r>
              <a:rPr lang="en-US" dirty="0" smtClean="0"/>
              <a:t>Types can be queried directly.</a:t>
            </a:r>
          </a:p>
          <a:p>
            <a:pPr lvl="1"/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Pointer (PTR)</a:t>
            </a:r>
          </a:p>
          <a:p>
            <a:pPr lvl="1"/>
            <a:r>
              <a:rPr lang="en-US" dirty="0" smtClean="0"/>
              <a:t>CNAME</a:t>
            </a:r>
          </a:p>
          <a:p>
            <a:pPr lvl="1"/>
            <a:r>
              <a:rPr lang="en-US" dirty="0" smtClean="0"/>
              <a:t>MX</a:t>
            </a:r>
          </a:p>
          <a:p>
            <a:pPr lvl="1"/>
            <a:r>
              <a:rPr lang="en-US" dirty="0" smtClean="0"/>
              <a:t>NS</a:t>
            </a:r>
          </a:p>
          <a:p>
            <a:pPr lvl="1"/>
            <a:r>
              <a:rPr lang="en-US" dirty="0" smtClean="0"/>
              <a:t>SOA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of Authority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Contains the core information about a zone</a:t>
            </a:r>
          </a:p>
          <a:p>
            <a:pPr lvl="1"/>
            <a:r>
              <a:rPr lang="en-US" dirty="0" smtClean="0"/>
              <a:t>The primary DNS for the zone</a:t>
            </a:r>
          </a:p>
          <a:p>
            <a:pPr lvl="1"/>
            <a:r>
              <a:rPr lang="en-US" dirty="0" smtClean="0"/>
              <a:t>That the zone is authoritative for the domain</a:t>
            </a:r>
          </a:p>
          <a:p>
            <a:pPr lvl="1"/>
            <a:r>
              <a:rPr lang="en-US" dirty="0" smtClean="0"/>
              <a:t>Contact info	</a:t>
            </a:r>
          </a:p>
          <a:p>
            <a:pPr lvl="1"/>
            <a:r>
              <a:rPr lang="en-US" dirty="0" smtClean="0"/>
              <a:t>Secondary updates</a:t>
            </a:r>
          </a:p>
          <a:p>
            <a:r>
              <a:rPr lang="en-US" dirty="0" smtClean="0"/>
              <a:t>SOA server is stated as a name not an IP</a:t>
            </a:r>
          </a:p>
          <a:p>
            <a:r>
              <a:rPr lang="en-US" dirty="0" err="1" smtClean="0"/>
              <a:t>Hostmaster</a:t>
            </a:r>
            <a:r>
              <a:rPr lang="en-US" dirty="0" smtClean="0"/>
              <a:t> is the email address of the technical contact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2000" y="6248400"/>
            <a:ext cx="7239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http://rscott.org/dns/soa.html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of Authority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Serial Number: states the iteration of the DNS records. </a:t>
            </a:r>
          </a:p>
          <a:p>
            <a:pPr lvl="1"/>
            <a:r>
              <a:rPr lang="en-US" dirty="0" smtClean="0"/>
              <a:t>Must be changed when file is edited. </a:t>
            </a:r>
            <a:r>
              <a:rPr lang="en-US" dirty="0" err="1" smtClean="0"/>
              <a:t>Emacs</a:t>
            </a:r>
            <a:r>
              <a:rPr lang="en-US" dirty="0" smtClean="0"/>
              <a:t> does it for you.</a:t>
            </a:r>
          </a:p>
          <a:p>
            <a:pPr lvl="1"/>
            <a:r>
              <a:rPr lang="en-US" dirty="0" err="1" smtClean="0"/>
              <a:t>YYYYmmDD</a:t>
            </a:r>
            <a:r>
              <a:rPr lang="en-US" dirty="0" smtClean="0"/>
              <a:t>## or 2010100613</a:t>
            </a:r>
          </a:p>
          <a:p>
            <a:r>
              <a:rPr lang="en-US" dirty="0" smtClean="0"/>
              <a:t>Refresh Rate: how often to check for updates in sec.</a:t>
            </a:r>
          </a:p>
          <a:p>
            <a:r>
              <a:rPr lang="en-US" dirty="0" smtClean="0"/>
              <a:t>Others: Retry Rate, Expiry Time, and TTL.</a:t>
            </a:r>
          </a:p>
          <a:p>
            <a:r>
              <a:rPr lang="en-US" dirty="0" smtClean="0"/>
              <a:t>NS: name server (required). States the primary server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 Exchange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AKA: MX record</a:t>
            </a:r>
          </a:p>
          <a:p>
            <a:pPr lvl="1"/>
            <a:r>
              <a:rPr lang="en-US" dirty="0" smtClean="0"/>
              <a:t>Allows for an entry for the email server to be explicitly stated.</a:t>
            </a:r>
          </a:p>
          <a:p>
            <a:pPr lvl="1"/>
            <a:r>
              <a:rPr lang="en-US" dirty="0" smtClean="0"/>
              <a:t>Without this record email will not flow in and out of the domain</a:t>
            </a:r>
          </a:p>
          <a:p>
            <a:pPr lvl="1"/>
            <a:r>
              <a:rPr lang="en-US" dirty="0" smtClean="0"/>
              <a:t>Has a priority number for multiple entries</a:t>
            </a:r>
          </a:p>
          <a:p>
            <a:pPr lvl="2"/>
            <a:r>
              <a:rPr lang="en-US" dirty="0" smtClean="0"/>
              <a:t>1= high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and Alias Records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Address Record</a:t>
            </a:r>
          </a:p>
          <a:p>
            <a:pPr lvl="1"/>
            <a:r>
              <a:rPr lang="en-US" dirty="0" smtClean="0"/>
              <a:t>An address book entry: hostname=IP</a:t>
            </a:r>
          </a:p>
          <a:p>
            <a:pPr lvl="1"/>
            <a:r>
              <a:rPr lang="en-US" dirty="0" smtClean="0"/>
              <a:t>AKA: a record</a:t>
            </a:r>
          </a:p>
          <a:p>
            <a:pPr lvl="1"/>
            <a:r>
              <a:rPr lang="en-US" dirty="0" smtClean="0"/>
              <a:t>Most common record type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CNAME Record</a:t>
            </a:r>
          </a:p>
          <a:p>
            <a:pPr lvl="1"/>
            <a:r>
              <a:rPr lang="en-US" dirty="0" smtClean="0"/>
              <a:t>An alias for another hostname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 domain containing any </a:t>
            </a:r>
            <a:r>
              <a:rPr lang="en-US" dirty="0" err="1" smtClean="0"/>
              <a:t>subdomains</a:t>
            </a:r>
            <a:endParaRPr lang="en-US" dirty="0" smtClean="0"/>
          </a:p>
          <a:p>
            <a:pPr lvl="1"/>
            <a:r>
              <a:rPr lang="en-US" dirty="0" smtClean="0"/>
              <a:t>Primary zone: dunwoody.edu</a:t>
            </a:r>
          </a:p>
          <a:p>
            <a:pPr lvl="2"/>
            <a:r>
              <a:rPr lang="en-US" dirty="0" err="1" smtClean="0"/>
              <a:t>Subdomain</a:t>
            </a:r>
            <a:r>
              <a:rPr lang="en-US" dirty="0" smtClean="0"/>
              <a:t>: www</a:t>
            </a:r>
          </a:p>
          <a:p>
            <a:pPr lvl="1"/>
            <a:r>
              <a:rPr lang="en-US" dirty="0" smtClean="0"/>
              <a:t>A database of records</a:t>
            </a:r>
          </a:p>
          <a:p>
            <a:r>
              <a:rPr lang="en-US" dirty="0" smtClean="0"/>
              <a:t>Zone files are text files in 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/bind</a:t>
            </a:r>
            <a:endParaRPr lang="en-US" dirty="0" smtClean="0"/>
          </a:p>
          <a:p>
            <a:r>
              <a:rPr lang="en-US" dirty="0" smtClean="0"/>
              <a:t>Zones are defined in /</a:t>
            </a:r>
            <a:r>
              <a:rPr lang="en-US" dirty="0" err="1" smtClean="0"/>
              <a:t>etc</a:t>
            </a:r>
            <a:r>
              <a:rPr lang="en-US" dirty="0" smtClean="0"/>
              <a:t>/bind/</a:t>
            </a:r>
            <a:r>
              <a:rPr lang="en-US" dirty="0" err="1" smtClean="0"/>
              <a:t>named.conf.local</a:t>
            </a:r>
            <a:r>
              <a:rPr lang="en-US" dirty="0" smtClean="0"/>
              <a:t> </a:t>
            </a:r>
            <a:r>
              <a:rPr lang="en-US" dirty="0" smtClean="0"/>
              <a:t>which point to the zone files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Domain Name System (DNS)</a:t>
            </a:r>
          </a:p>
          <a:p>
            <a:r>
              <a:rPr lang="en-US" dirty="0" smtClean="0"/>
              <a:t>Provides human readable names to </a:t>
            </a:r>
            <a:r>
              <a:rPr lang="en-US" dirty="0" err="1" smtClean="0"/>
              <a:t>ip</a:t>
            </a:r>
            <a:r>
              <a:rPr lang="en-US" dirty="0" smtClean="0"/>
              <a:t> addresses</a:t>
            </a:r>
          </a:p>
          <a:p>
            <a:pPr lvl="1"/>
            <a:r>
              <a:rPr lang="en-US" dirty="0" smtClean="0"/>
              <a:t>Google.com: 209.85.225.106</a:t>
            </a:r>
          </a:p>
          <a:p>
            <a:pPr lvl="1"/>
            <a:r>
              <a:rPr lang="en-US" dirty="0" smtClean="0"/>
              <a:t>Theendoftheinternet.com: 69.25.27.173</a:t>
            </a:r>
          </a:p>
          <a:p>
            <a:r>
              <a:rPr lang="en-US" dirty="0" smtClean="0"/>
              <a:t>Forms the foundation of mail server lookups</a:t>
            </a:r>
          </a:p>
          <a:p>
            <a:r>
              <a:rPr lang="en-US" dirty="0" smtClean="0"/>
              <a:t>Provides reverse name lookups (</a:t>
            </a:r>
            <a:r>
              <a:rPr lang="en-US" dirty="0" err="1" smtClean="0"/>
              <a:t>ip</a:t>
            </a:r>
            <a:r>
              <a:rPr lang="en-US" dirty="0" smtClean="0"/>
              <a:t> to name)</a:t>
            </a:r>
          </a:p>
          <a:p>
            <a:r>
              <a:rPr lang="en-US" dirty="0" smtClean="0"/>
              <a:t>Both Linux and Windows have this service as an option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zone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After a zone file has been created in </a:t>
            </a:r>
            <a:endParaRPr lang="en-US" dirty="0" smtClean="0"/>
          </a:p>
          <a:p>
            <a:pPr lvl="1"/>
            <a:r>
              <a:rPr lang="en-US" dirty="0" smtClean="0"/>
              <a:t>Ubuntu: /</a:t>
            </a:r>
            <a:r>
              <a:rPr lang="en-US" dirty="0" err="1" smtClean="0"/>
              <a:t>etc</a:t>
            </a:r>
            <a:r>
              <a:rPr lang="en-US" dirty="0" smtClean="0"/>
              <a:t>/bind/</a:t>
            </a:r>
            <a:r>
              <a:rPr lang="en-US" dirty="0" err="1" smtClean="0"/>
              <a:t>db.zone</a:t>
            </a:r>
            <a:endParaRPr lang="en-US" dirty="0"/>
          </a:p>
          <a:p>
            <a:pPr lvl="1"/>
            <a:r>
              <a:rPr lang="en-US" dirty="0" err="1" smtClean="0"/>
              <a:t>SuSE</a:t>
            </a:r>
            <a:r>
              <a:rPr lang="en-US" dirty="0" smtClean="0"/>
              <a:t>: /</a:t>
            </a:r>
            <a:r>
              <a:rPr lang="en-US" dirty="0" err="1" smtClean="0"/>
              <a:t>var</a:t>
            </a:r>
            <a:r>
              <a:rPr lang="en-US" dirty="0" smtClean="0"/>
              <a:t>/lib/named/zone</a:t>
            </a:r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err="1" smtClean="0"/>
              <a:t>named.conf.local</a:t>
            </a:r>
            <a:r>
              <a:rPr lang="en-US" dirty="0" smtClean="0"/>
              <a:t> </a:t>
            </a:r>
            <a:r>
              <a:rPr lang="en-US" dirty="0" smtClean="0"/>
              <a:t>using vi or </a:t>
            </a:r>
            <a:r>
              <a:rPr lang="en-US" dirty="0" err="1" smtClean="0"/>
              <a:t>emacs</a:t>
            </a:r>
            <a:r>
              <a:rPr lang="en-US" dirty="0" smtClean="0"/>
              <a:t> </a:t>
            </a:r>
          </a:p>
          <a:p>
            <a:pPr marL="1143000" lvl="3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named.conf</a:t>
            </a:r>
            <a:r>
              <a:rPr lang="en-US" dirty="0" smtClean="0"/>
              <a:t> in </a:t>
            </a:r>
            <a:r>
              <a:rPr lang="en-US" dirty="0" err="1" smtClean="0"/>
              <a:t>SuSE</a:t>
            </a:r>
            <a:r>
              <a:rPr lang="en-US" dirty="0" smtClean="0"/>
              <a:t>)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zone “testnet.org” (</a:t>
            </a:r>
          </a:p>
          <a:p>
            <a:pPr lvl="2">
              <a:buNone/>
            </a:pPr>
            <a:r>
              <a:rPr lang="en-US" dirty="0" smtClean="0"/>
              <a:t>		type master;</a:t>
            </a:r>
          </a:p>
          <a:p>
            <a:pPr lvl="2">
              <a:buNone/>
            </a:pPr>
            <a:r>
              <a:rPr lang="en-US" dirty="0" smtClean="0"/>
              <a:t>		file </a:t>
            </a:r>
            <a:r>
              <a:rPr lang="en-US" dirty="0" smtClean="0"/>
              <a:t>“/</a:t>
            </a:r>
            <a:r>
              <a:rPr lang="en-US" dirty="0" err="1" smtClean="0"/>
              <a:t>etc</a:t>
            </a:r>
            <a:r>
              <a:rPr lang="en-US" dirty="0" smtClean="0"/>
              <a:t>/bind/db.testnet.org</a:t>
            </a:r>
            <a:r>
              <a:rPr lang="en-US" dirty="0" smtClean="0"/>
              <a:t>”;</a:t>
            </a:r>
          </a:p>
          <a:p>
            <a:pPr lvl="2">
              <a:buNone/>
            </a:pPr>
            <a:r>
              <a:rPr lang="en-US" dirty="0" smtClean="0"/>
              <a:t>);</a:t>
            </a:r>
          </a:p>
          <a:p>
            <a:r>
              <a:rPr lang="en-US" dirty="0" smtClean="0"/>
              <a:t>Reload DNS: 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init.d</a:t>
            </a:r>
            <a:r>
              <a:rPr lang="en-US" dirty="0" smtClean="0"/>
              <a:t>/bind9 restart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dig to test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Zone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IP to Hostname resolution</a:t>
            </a:r>
          </a:p>
          <a:p>
            <a:r>
              <a:rPr lang="en-US" dirty="0" smtClean="0"/>
              <a:t>Similar to a forward zone</a:t>
            </a:r>
          </a:p>
          <a:p>
            <a:r>
              <a:rPr lang="en-US" dirty="0" smtClean="0"/>
              <a:t>Records are called pointers (PTRs)</a:t>
            </a:r>
          </a:p>
          <a:p>
            <a:r>
              <a:rPr lang="en-US" dirty="0" smtClean="0"/>
              <a:t>Only possible on IPs you control</a:t>
            </a:r>
          </a:p>
          <a:p>
            <a:pPr lvl="1"/>
            <a:r>
              <a:rPr lang="en-US" dirty="0" smtClean="0"/>
              <a:t>Internal non-</a:t>
            </a:r>
            <a:r>
              <a:rPr lang="en-US" dirty="0" err="1" smtClean="0"/>
              <a:t>routeable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Records look like: 0.168.192.in-addr.arpa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</a:t>
            </a:r>
          </a:p>
          <a:p>
            <a:pPr lvl="1"/>
            <a:r>
              <a:rPr lang="en-US" dirty="0" smtClean="0"/>
              <a:t>Included with the bind package</a:t>
            </a:r>
          </a:p>
          <a:p>
            <a:pPr lvl="1"/>
            <a:r>
              <a:rPr lang="en-US" dirty="0" smtClean="0"/>
              <a:t>Replaces </a:t>
            </a:r>
            <a:r>
              <a:rPr lang="en-US" dirty="0" err="1" smtClean="0"/>
              <a:t>nslookup</a:t>
            </a:r>
            <a:r>
              <a:rPr lang="en-US" dirty="0" smtClean="0"/>
              <a:t> (</a:t>
            </a:r>
            <a:r>
              <a:rPr lang="en-US" dirty="0" err="1" smtClean="0"/>
              <a:t>nslookup</a:t>
            </a:r>
            <a:r>
              <a:rPr lang="en-US" dirty="0" smtClean="0"/>
              <a:t> is depreciated)</a:t>
            </a:r>
          </a:p>
          <a:p>
            <a:pPr lvl="1"/>
            <a:r>
              <a:rPr lang="en-US" dirty="0" smtClean="0"/>
              <a:t>Can specify DNS record types to query with -t</a:t>
            </a:r>
          </a:p>
          <a:p>
            <a:pPr lvl="2"/>
            <a:r>
              <a:rPr lang="en-US" dirty="0" err="1" smtClean="0"/>
              <a:t>mx</a:t>
            </a:r>
            <a:r>
              <a:rPr lang="en-US" dirty="0" smtClean="0"/>
              <a:t>	mail</a:t>
            </a:r>
          </a:p>
          <a:p>
            <a:pPr lvl="2"/>
            <a:r>
              <a:rPr lang="en-US" dirty="0" smtClean="0"/>
              <a:t>ns	name server</a:t>
            </a:r>
          </a:p>
          <a:p>
            <a:pPr lvl="2"/>
            <a:r>
              <a:rPr lang="en-US" dirty="0" smtClean="0"/>
              <a:t>a	address (default)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</a:t>
            </a:r>
          </a:p>
          <a:p>
            <a:pPr lvl="1"/>
            <a:r>
              <a:rPr lang="en-US" dirty="0" smtClean="0"/>
              <a:t>Output comprises of a question, answer, and authority section</a:t>
            </a:r>
          </a:p>
          <a:p>
            <a:pPr lvl="1"/>
            <a:r>
              <a:rPr lang="en-US" dirty="0" smtClean="0"/>
              <a:t>Question: what you asked from the DNS (</a:t>
            </a:r>
            <a:r>
              <a:rPr lang="en-US" dirty="0" err="1" smtClean="0"/>
              <a:t>mx</a:t>
            </a:r>
            <a:r>
              <a:rPr lang="en-US" dirty="0" smtClean="0"/>
              <a:t>, ns, a)</a:t>
            </a:r>
          </a:p>
          <a:p>
            <a:pPr lvl="1"/>
            <a:r>
              <a:rPr lang="en-US" dirty="0" smtClean="0"/>
              <a:t>Answer: the response from the question sent to the DNS</a:t>
            </a:r>
          </a:p>
          <a:p>
            <a:pPr lvl="1"/>
            <a:r>
              <a:rPr lang="en-US" dirty="0" smtClean="0"/>
              <a:t>Authority: the controlling server (aka authoritative server)</a:t>
            </a:r>
          </a:p>
          <a:p>
            <a:r>
              <a:rPr lang="en-US" dirty="0" smtClean="0"/>
              <a:t>host </a:t>
            </a:r>
          </a:p>
          <a:p>
            <a:pPr lvl="1"/>
            <a:r>
              <a:rPr lang="en-US" dirty="0" smtClean="0"/>
              <a:t>Simpler command to find domain 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Domain: an area over which rule and control is exercised.</a:t>
            </a:r>
          </a:p>
          <a:p>
            <a:r>
              <a:rPr lang="en-US" dirty="0" smtClean="0"/>
              <a:t>When a domain is purchased, the customer has control over their domain to do what they want with it.</a:t>
            </a:r>
          </a:p>
          <a:p>
            <a:r>
              <a:rPr lang="en-US" dirty="0" smtClean="0"/>
              <a:t>However, domain names need to be centrally managed by the root “.” servers. Roots control TLDs</a:t>
            </a:r>
          </a:p>
          <a:p>
            <a:r>
              <a:rPr lang="en-US" dirty="0" smtClean="0"/>
              <a:t>TLD: Top Level Domain: .com, </a:t>
            </a:r>
            <a:r>
              <a:rPr lang="en-US" dirty="0" err="1" smtClean="0"/>
              <a:t>.net</a:t>
            </a:r>
            <a:r>
              <a:rPr lang="en-US" dirty="0" smtClean="0"/>
              <a:t>, .org, .</a:t>
            </a:r>
            <a:r>
              <a:rPr lang="en-US" dirty="0" err="1" smtClean="0"/>
              <a:t>co.uk</a:t>
            </a:r>
            <a:r>
              <a:rPr lang="en-US" dirty="0" smtClean="0"/>
              <a:t>, etc…</a:t>
            </a:r>
          </a:p>
          <a:p>
            <a:r>
              <a:rPr lang="en-US" dirty="0" smtClean="0"/>
              <a:t>TLDs manage second-level domains such as “dunwoody.edu”, “google.com”, and “microsoft.com”.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Comon</a:t>
            </a:r>
            <a:r>
              <a:rPr lang="en-US" dirty="0" smtClean="0"/>
              <a:t> TLDs:</a:t>
            </a:r>
          </a:p>
          <a:p>
            <a:pPr lvl="1"/>
            <a:r>
              <a:rPr lang="en-US" dirty="0" smtClean="0"/>
              <a:t>.com	commercial</a:t>
            </a:r>
          </a:p>
          <a:p>
            <a:pPr lvl="1"/>
            <a:r>
              <a:rPr lang="en-US" dirty="0" err="1" smtClean="0"/>
              <a:t>.net</a:t>
            </a:r>
            <a:r>
              <a:rPr lang="en-US" dirty="0" smtClean="0"/>
              <a:t>	network</a:t>
            </a:r>
          </a:p>
          <a:p>
            <a:pPr lvl="1"/>
            <a:r>
              <a:rPr lang="en-US" dirty="0" smtClean="0"/>
              <a:t>.org	non-profits</a:t>
            </a:r>
          </a:p>
          <a:p>
            <a:pPr lvl="1"/>
            <a:r>
              <a:rPr lang="en-US" dirty="0" smtClean="0"/>
              <a:t>.mil	US Military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gov</a:t>
            </a:r>
            <a:r>
              <a:rPr lang="en-US" dirty="0" smtClean="0"/>
              <a:t>	US Government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co.uk</a:t>
            </a:r>
            <a:r>
              <a:rPr lang="en-US" dirty="0" smtClean="0"/>
              <a:t>	U.K. company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Basics</a:t>
            </a:r>
            <a:endParaRPr lang="en-US" dirty="0"/>
          </a:p>
        </p:txBody>
      </p:sp>
      <p:pic>
        <p:nvPicPr>
          <p:cNvPr id="4" name="Picture 3" descr="dns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6952" y="1600200"/>
            <a:ext cx="8608448" cy="467577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400" dirty="0" smtClean="0"/>
              <a:t>Source: http://bio3d.colorado.edu/tor/sadocs/dns/dns.html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Basics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Example of DNS request:</a:t>
            </a:r>
          </a:p>
          <a:p>
            <a:endParaRPr lang="en-US" dirty="0"/>
          </a:p>
        </p:txBody>
      </p:sp>
      <p:pic>
        <p:nvPicPr>
          <p:cNvPr id="6" name="Content Placeholder 3" descr="1000px-An_example_of_theoretical_DNS_recursion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362200"/>
            <a:ext cx="8153400" cy="36189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gabcur32x\Downloads\DNS_in_the_real_worl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600200"/>
            <a:ext cx="10171042" cy="406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0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DNS Caching</a:t>
            </a:r>
          </a:p>
          <a:p>
            <a:pPr lvl="1"/>
            <a:r>
              <a:rPr lang="en-US" dirty="0" smtClean="0"/>
              <a:t>Requests are retained in a local server that responds</a:t>
            </a:r>
          </a:p>
          <a:p>
            <a:pPr lvl="1"/>
            <a:r>
              <a:rPr lang="en-US" dirty="0" smtClean="0"/>
              <a:t>TTL (time to live) sets the amount of time that the local server will used its saved cache for a particular domain.</a:t>
            </a:r>
          </a:p>
          <a:p>
            <a:pPr lvl="1"/>
            <a:r>
              <a:rPr lang="en-US" dirty="0" smtClean="0"/>
              <a:t>After the TTL expires requests will be forwarded to an external DNS.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stored locally to resolve names to IP addresses</a:t>
            </a:r>
          </a:p>
          <a:p>
            <a:r>
              <a:rPr lang="en-US" dirty="0" smtClean="0"/>
              <a:t>Stored in /etc/hosts</a:t>
            </a:r>
          </a:p>
          <a:p>
            <a:r>
              <a:rPr lang="en-US" dirty="0" smtClean="0"/>
              <a:t>Used as the original solution to name resolution before networks got too big.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10256</TotalTime>
  <Words>719</Words>
  <Application>Microsoft Office PowerPoint</Application>
  <PresentationFormat>On-screen Show (4:3)</PresentationFormat>
  <Paragraphs>149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Median</vt:lpstr>
      <vt:lpstr>Linux Network Services</vt:lpstr>
      <vt:lpstr>DNS</vt:lpstr>
      <vt:lpstr>DNS Basics</vt:lpstr>
      <vt:lpstr>DNS Basics</vt:lpstr>
      <vt:lpstr>DNS Basics</vt:lpstr>
      <vt:lpstr>DNS Basics</vt:lpstr>
      <vt:lpstr>Local Resolver</vt:lpstr>
      <vt:lpstr>DNS Basics</vt:lpstr>
      <vt:lpstr>HOSTS file</vt:lpstr>
      <vt:lpstr>PowerPoint Presentation</vt:lpstr>
      <vt:lpstr>BIND</vt:lpstr>
      <vt:lpstr>BIND</vt:lpstr>
      <vt:lpstr>Record Types</vt:lpstr>
      <vt:lpstr>Start of Authority</vt:lpstr>
      <vt:lpstr>Start of Authority</vt:lpstr>
      <vt:lpstr>PowerPoint Presentation</vt:lpstr>
      <vt:lpstr>Mail Exchange</vt:lpstr>
      <vt:lpstr>Address and Alias Records</vt:lpstr>
      <vt:lpstr>Zones</vt:lpstr>
      <vt:lpstr>Adding a zone</vt:lpstr>
      <vt:lpstr>Reverse Zone</vt:lpstr>
      <vt:lpstr>BIND</vt:lpstr>
      <vt:lpstr>BIND</vt:lpstr>
    </vt:vector>
  </TitlesOfParts>
  <Company>Dunwoody College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</dc:title>
  <dc:creator>Curtis Gabrielson</dc:creator>
  <cp:lastModifiedBy>Gabrielson, Curtis</cp:lastModifiedBy>
  <cp:revision>214</cp:revision>
  <dcterms:created xsi:type="dcterms:W3CDTF">2010-09-28T00:33:07Z</dcterms:created>
  <dcterms:modified xsi:type="dcterms:W3CDTF">2014-10-22T16:46:50Z</dcterms:modified>
</cp:coreProperties>
</file>