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7" r:id="rId2"/>
  </p:sldMasterIdLst>
  <p:notesMasterIdLst>
    <p:notesMasterId r:id="rId22"/>
  </p:notesMasterIdLst>
  <p:handoutMasterIdLst>
    <p:handoutMasterId r:id="rId23"/>
  </p:handoutMasterIdLst>
  <p:sldIdLst>
    <p:sldId id="256" r:id="rId3"/>
    <p:sldId id="307" r:id="rId4"/>
    <p:sldId id="299" r:id="rId5"/>
    <p:sldId id="301" r:id="rId6"/>
    <p:sldId id="302" r:id="rId7"/>
    <p:sldId id="322" r:id="rId8"/>
    <p:sldId id="312" r:id="rId9"/>
    <p:sldId id="313" r:id="rId10"/>
    <p:sldId id="324" r:id="rId11"/>
    <p:sldId id="323" r:id="rId12"/>
    <p:sldId id="316" r:id="rId13"/>
    <p:sldId id="317" r:id="rId14"/>
    <p:sldId id="318" r:id="rId15"/>
    <p:sldId id="300" r:id="rId16"/>
    <p:sldId id="303" r:id="rId17"/>
    <p:sldId id="304" r:id="rId18"/>
    <p:sldId id="319" r:id="rId19"/>
    <p:sldId id="320" r:id="rId20"/>
    <p:sldId id="306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33"/>
    <a:srgbClr val="0E3361"/>
    <a:srgbClr val="F5CE4D"/>
    <a:srgbClr val="003264"/>
    <a:srgbClr val="FBCE20"/>
    <a:srgbClr val="003D7C"/>
    <a:srgbClr val="010000"/>
    <a:srgbClr val="619080"/>
    <a:srgbClr val="99CCCC"/>
    <a:srgbClr val="66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94679" autoAdjust="0"/>
  </p:normalViewPr>
  <p:slideViewPr>
    <p:cSldViewPr snapToGrid="0">
      <p:cViewPr varScale="1">
        <p:scale>
          <a:sx n="179" d="100"/>
          <a:sy n="179" d="100"/>
        </p:scale>
        <p:origin x="7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4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44.svg"/><Relationship Id="rId9" Type="http://schemas.openxmlformats.org/officeDocument/2006/relationships/image" Target="../media/image39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8372B-CE37-4DA1-9DFC-A355A7CE25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D7298C-173D-4664-B03E-E6D2B29B9870}">
      <dgm:prSet/>
      <dgm:spPr/>
      <dgm:t>
        <a:bodyPr/>
        <a:lstStyle/>
        <a:p>
          <a:r>
            <a:rPr lang="en-US"/>
            <a:t>Manually analyzing a software artifact from other team members</a:t>
          </a:r>
        </a:p>
      </dgm:t>
    </dgm:pt>
    <dgm:pt modelId="{88EB7D1F-00E0-4076-8FB7-AF69BDA2BB3F}" type="parTrans" cxnId="{BE486846-8898-4C2B-893E-9B99ACDE1ED0}">
      <dgm:prSet/>
      <dgm:spPr/>
      <dgm:t>
        <a:bodyPr/>
        <a:lstStyle/>
        <a:p>
          <a:endParaRPr lang="en-US"/>
        </a:p>
      </dgm:t>
    </dgm:pt>
    <dgm:pt modelId="{99365800-7CE7-463A-9944-02116C8AF394}" type="sibTrans" cxnId="{BE486846-8898-4C2B-893E-9B99ACDE1ED0}">
      <dgm:prSet/>
      <dgm:spPr/>
      <dgm:t>
        <a:bodyPr/>
        <a:lstStyle/>
        <a:p>
          <a:endParaRPr lang="en-US"/>
        </a:p>
      </dgm:t>
    </dgm:pt>
    <dgm:pt modelId="{2705015A-1344-4242-A3BE-CA812EE4ECC9}">
      <dgm:prSet/>
      <dgm:spPr/>
      <dgm:t>
        <a:bodyPr/>
        <a:lstStyle/>
        <a:p>
          <a:r>
            <a:rPr lang="en-US" dirty="0"/>
            <a:t>It is a Quality Assurance practice</a:t>
          </a:r>
        </a:p>
      </dgm:t>
    </dgm:pt>
    <dgm:pt modelId="{A9ECF2C9-0692-4F64-A5A9-5BDAFB82394E}" type="parTrans" cxnId="{0CC61334-8C73-4DD3-AC7A-EE9BAD9C67BE}">
      <dgm:prSet/>
      <dgm:spPr/>
      <dgm:t>
        <a:bodyPr/>
        <a:lstStyle/>
        <a:p>
          <a:endParaRPr lang="en-US"/>
        </a:p>
      </dgm:t>
    </dgm:pt>
    <dgm:pt modelId="{568F824A-EFEF-451F-B1BA-3D09264954A0}" type="sibTrans" cxnId="{0CC61334-8C73-4DD3-AC7A-EE9BAD9C67BE}">
      <dgm:prSet/>
      <dgm:spPr/>
      <dgm:t>
        <a:bodyPr/>
        <a:lstStyle/>
        <a:p>
          <a:endParaRPr lang="en-US"/>
        </a:p>
      </dgm:t>
    </dgm:pt>
    <dgm:pt modelId="{C2A4D858-635E-4F04-8917-ACCE495A191B}" type="pres">
      <dgm:prSet presAssocID="{8C38372B-CE37-4DA1-9DFC-A355A7CE256B}" presName="root" presStyleCnt="0">
        <dgm:presLayoutVars>
          <dgm:dir/>
          <dgm:resizeHandles val="exact"/>
        </dgm:presLayoutVars>
      </dgm:prSet>
      <dgm:spPr/>
    </dgm:pt>
    <dgm:pt modelId="{EFE3EC66-9FE2-4E90-8B21-6975AC4360BC}" type="pres">
      <dgm:prSet presAssocID="{19D7298C-173D-4664-B03E-E6D2B29B9870}" presName="compNode" presStyleCnt="0"/>
      <dgm:spPr/>
    </dgm:pt>
    <dgm:pt modelId="{BE34A269-11B0-4D94-AAB1-1DC76F17D4A1}" type="pres">
      <dgm:prSet presAssocID="{19D7298C-173D-4664-B03E-E6D2B29B9870}" presName="bgRect" presStyleLbl="bgShp" presStyleIdx="0" presStyleCnt="2" custScaleY="83629" custLinFactNeighborX="0" custLinFactNeighborY="-53691"/>
      <dgm:spPr/>
    </dgm:pt>
    <dgm:pt modelId="{F4C0C2B8-0FB7-494D-9FC6-E3E733211B4D}" type="pres">
      <dgm:prSet presAssocID="{19D7298C-173D-4664-B03E-E6D2B29B9870}" presName="iconRect" presStyleLbl="node1" presStyleIdx="0" presStyleCnt="2" custLinFactNeighborX="-3898" custLinFactNeighborY="-9762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B7D74D7-AB43-4F6C-BF87-8E584F2D1B13}" type="pres">
      <dgm:prSet presAssocID="{19D7298C-173D-4664-B03E-E6D2B29B9870}" presName="spaceRect" presStyleCnt="0"/>
      <dgm:spPr/>
    </dgm:pt>
    <dgm:pt modelId="{43B92F26-8238-45D3-8E19-F1236D781F86}" type="pres">
      <dgm:prSet presAssocID="{19D7298C-173D-4664-B03E-E6D2B29B9870}" presName="parTx" presStyleLbl="revTx" presStyleIdx="0" presStyleCnt="2" custLinFactNeighborX="-489" custLinFactNeighborY="-53691">
        <dgm:presLayoutVars>
          <dgm:chMax val="0"/>
          <dgm:chPref val="0"/>
        </dgm:presLayoutVars>
      </dgm:prSet>
      <dgm:spPr/>
    </dgm:pt>
    <dgm:pt modelId="{EF2EA9B4-5393-418C-8078-CD4E43988C98}" type="pres">
      <dgm:prSet presAssocID="{99365800-7CE7-463A-9944-02116C8AF394}" presName="sibTrans" presStyleCnt="0"/>
      <dgm:spPr/>
    </dgm:pt>
    <dgm:pt modelId="{193EDED2-465C-4161-8A59-7F9058DBDCF6}" type="pres">
      <dgm:prSet presAssocID="{2705015A-1344-4242-A3BE-CA812EE4ECC9}" presName="compNode" presStyleCnt="0"/>
      <dgm:spPr/>
    </dgm:pt>
    <dgm:pt modelId="{C8D47010-5359-436E-9F31-95BEFFFDEC62}" type="pres">
      <dgm:prSet presAssocID="{2705015A-1344-4242-A3BE-CA812EE4ECC9}" presName="bgRect" presStyleLbl="bgShp" presStyleIdx="1" presStyleCnt="2" custScaleY="80066" custLinFactNeighborY="-75470"/>
      <dgm:spPr/>
    </dgm:pt>
    <dgm:pt modelId="{0B905B9D-D366-46C6-BE10-5BFE990C8541}" type="pres">
      <dgm:prSet presAssocID="{2705015A-1344-4242-A3BE-CA812EE4ECC9}" presName="iconRect" presStyleLbl="node1" presStyleIdx="1" presStyleCnt="2" custLinFactY="-37191" custLinFactNeighborX="-3898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3A57921-6E0F-42E8-9034-4302151B5EB8}" type="pres">
      <dgm:prSet presAssocID="{2705015A-1344-4242-A3BE-CA812EE4ECC9}" presName="spaceRect" presStyleCnt="0"/>
      <dgm:spPr/>
    </dgm:pt>
    <dgm:pt modelId="{25E77119-10A0-4EFD-8D1D-84FEC2485E00}" type="pres">
      <dgm:prSet presAssocID="{2705015A-1344-4242-A3BE-CA812EE4ECC9}" presName="parTx" presStyleLbl="revTx" presStyleIdx="1" presStyleCnt="2" custLinFactNeighborX="-489" custLinFactNeighborY="-75470">
        <dgm:presLayoutVars>
          <dgm:chMax val="0"/>
          <dgm:chPref val="0"/>
        </dgm:presLayoutVars>
      </dgm:prSet>
      <dgm:spPr/>
    </dgm:pt>
  </dgm:ptLst>
  <dgm:cxnLst>
    <dgm:cxn modelId="{B891E00D-D543-486F-BDFE-73E513F43E0E}" type="presOf" srcId="{8C38372B-CE37-4DA1-9DFC-A355A7CE256B}" destId="{C2A4D858-635E-4F04-8917-ACCE495A191B}" srcOrd="0" destOrd="0" presId="urn:microsoft.com/office/officeart/2018/2/layout/IconVerticalSolidList"/>
    <dgm:cxn modelId="{0CC61334-8C73-4DD3-AC7A-EE9BAD9C67BE}" srcId="{8C38372B-CE37-4DA1-9DFC-A355A7CE256B}" destId="{2705015A-1344-4242-A3BE-CA812EE4ECC9}" srcOrd="1" destOrd="0" parTransId="{A9ECF2C9-0692-4F64-A5A9-5BDAFB82394E}" sibTransId="{568F824A-EFEF-451F-B1BA-3D09264954A0}"/>
    <dgm:cxn modelId="{BE486846-8898-4C2B-893E-9B99ACDE1ED0}" srcId="{8C38372B-CE37-4DA1-9DFC-A355A7CE256B}" destId="{19D7298C-173D-4664-B03E-E6D2B29B9870}" srcOrd="0" destOrd="0" parTransId="{88EB7D1F-00E0-4076-8FB7-AF69BDA2BB3F}" sibTransId="{99365800-7CE7-463A-9944-02116C8AF394}"/>
    <dgm:cxn modelId="{678DC4A2-3FC3-40AE-BF40-4E4E1EF9D829}" type="presOf" srcId="{2705015A-1344-4242-A3BE-CA812EE4ECC9}" destId="{25E77119-10A0-4EFD-8D1D-84FEC2485E00}" srcOrd="0" destOrd="0" presId="urn:microsoft.com/office/officeart/2018/2/layout/IconVerticalSolidList"/>
    <dgm:cxn modelId="{A18A55DC-5158-4831-B642-A2EBE85A957F}" type="presOf" srcId="{19D7298C-173D-4664-B03E-E6D2B29B9870}" destId="{43B92F26-8238-45D3-8E19-F1236D781F86}" srcOrd="0" destOrd="0" presId="urn:microsoft.com/office/officeart/2018/2/layout/IconVerticalSolidList"/>
    <dgm:cxn modelId="{FD269819-85E0-48AB-9CCA-F430E3A142DF}" type="presParOf" srcId="{C2A4D858-635E-4F04-8917-ACCE495A191B}" destId="{EFE3EC66-9FE2-4E90-8B21-6975AC4360BC}" srcOrd="0" destOrd="0" presId="urn:microsoft.com/office/officeart/2018/2/layout/IconVerticalSolidList"/>
    <dgm:cxn modelId="{F31DFDF9-700E-47E5-9402-44102236E6AD}" type="presParOf" srcId="{EFE3EC66-9FE2-4E90-8B21-6975AC4360BC}" destId="{BE34A269-11B0-4D94-AAB1-1DC76F17D4A1}" srcOrd="0" destOrd="0" presId="urn:microsoft.com/office/officeart/2018/2/layout/IconVerticalSolidList"/>
    <dgm:cxn modelId="{1E714AA3-84F6-4649-B3D9-6181037CDA5F}" type="presParOf" srcId="{EFE3EC66-9FE2-4E90-8B21-6975AC4360BC}" destId="{F4C0C2B8-0FB7-494D-9FC6-E3E733211B4D}" srcOrd="1" destOrd="0" presId="urn:microsoft.com/office/officeart/2018/2/layout/IconVerticalSolidList"/>
    <dgm:cxn modelId="{94C597DA-32FA-44A4-9FE7-0E0DDBD194CC}" type="presParOf" srcId="{EFE3EC66-9FE2-4E90-8B21-6975AC4360BC}" destId="{AB7D74D7-AB43-4F6C-BF87-8E584F2D1B13}" srcOrd="2" destOrd="0" presId="urn:microsoft.com/office/officeart/2018/2/layout/IconVerticalSolidList"/>
    <dgm:cxn modelId="{24E997E3-4E97-4C32-851A-A6725953F5A3}" type="presParOf" srcId="{EFE3EC66-9FE2-4E90-8B21-6975AC4360BC}" destId="{43B92F26-8238-45D3-8E19-F1236D781F86}" srcOrd="3" destOrd="0" presId="urn:microsoft.com/office/officeart/2018/2/layout/IconVerticalSolidList"/>
    <dgm:cxn modelId="{50FBF4E7-8E96-4F71-945B-2CFE68A049AB}" type="presParOf" srcId="{C2A4D858-635E-4F04-8917-ACCE495A191B}" destId="{EF2EA9B4-5393-418C-8078-CD4E43988C98}" srcOrd="1" destOrd="0" presId="urn:microsoft.com/office/officeart/2018/2/layout/IconVerticalSolidList"/>
    <dgm:cxn modelId="{4F0CE623-E7E2-40AC-9A7B-3B34CCCEEB65}" type="presParOf" srcId="{C2A4D858-635E-4F04-8917-ACCE495A191B}" destId="{193EDED2-465C-4161-8A59-7F9058DBDCF6}" srcOrd="2" destOrd="0" presId="urn:microsoft.com/office/officeart/2018/2/layout/IconVerticalSolidList"/>
    <dgm:cxn modelId="{6B557AA3-00D8-47F3-AC5C-D913AA2D93B7}" type="presParOf" srcId="{193EDED2-465C-4161-8A59-7F9058DBDCF6}" destId="{C8D47010-5359-436E-9F31-95BEFFFDEC62}" srcOrd="0" destOrd="0" presId="urn:microsoft.com/office/officeart/2018/2/layout/IconVerticalSolidList"/>
    <dgm:cxn modelId="{4324E784-8C29-4935-8B03-A24CEFAF99EE}" type="presParOf" srcId="{193EDED2-465C-4161-8A59-7F9058DBDCF6}" destId="{0B905B9D-D366-46C6-BE10-5BFE990C8541}" srcOrd="1" destOrd="0" presId="urn:microsoft.com/office/officeart/2018/2/layout/IconVerticalSolidList"/>
    <dgm:cxn modelId="{ED50904F-7661-47CC-B7C6-1BC73F85DFE1}" type="presParOf" srcId="{193EDED2-465C-4161-8A59-7F9058DBDCF6}" destId="{E3A57921-6E0F-42E8-9034-4302151B5EB8}" srcOrd="2" destOrd="0" presId="urn:microsoft.com/office/officeart/2018/2/layout/IconVerticalSolidList"/>
    <dgm:cxn modelId="{68E92E7E-BB38-4E16-A5DF-5439CC9D0390}" type="presParOf" srcId="{193EDED2-465C-4161-8A59-7F9058DBDCF6}" destId="{25E77119-10A0-4EFD-8D1D-84FEC2485E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431EA1-D6C3-4B15-8F6D-4BE7DF3D3301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7F7A658-7F54-4C2A-8C0A-55D6A11AD5F8}">
      <dgm:prSet/>
      <dgm:spPr/>
      <dgm:t>
        <a:bodyPr/>
        <a:lstStyle/>
        <a:p>
          <a:pPr>
            <a:defRPr b="1"/>
          </a:pPr>
          <a:r>
            <a:rPr lang="en-US" b="1"/>
            <a:t>Correct Syntax</a:t>
          </a:r>
          <a:endParaRPr lang="en-US"/>
        </a:p>
      </dgm:t>
    </dgm:pt>
    <dgm:pt modelId="{0313C84B-4F44-4308-8E16-EE17A768FED5}" type="parTrans" cxnId="{1AECBFA4-A901-4E71-856B-4AEFB2FC5D0A}">
      <dgm:prSet/>
      <dgm:spPr/>
      <dgm:t>
        <a:bodyPr/>
        <a:lstStyle/>
        <a:p>
          <a:endParaRPr lang="en-US"/>
        </a:p>
      </dgm:t>
    </dgm:pt>
    <dgm:pt modelId="{C87AEBA1-05C7-4827-91FC-FCA150B707F4}" type="sibTrans" cxnId="{1AECBFA4-A901-4E71-856B-4AEFB2FC5D0A}">
      <dgm:prSet/>
      <dgm:spPr/>
      <dgm:t>
        <a:bodyPr/>
        <a:lstStyle/>
        <a:p>
          <a:endParaRPr lang="en-US"/>
        </a:p>
      </dgm:t>
    </dgm:pt>
    <dgm:pt modelId="{AE8BA819-4B5B-422A-ACE6-42C669D48156}">
      <dgm:prSet/>
      <dgm:spPr/>
      <dgm:t>
        <a:bodyPr/>
        <a:lstStyle/>
        <a:p>
          <a:r>
            <a:rPr lang="en-US"/>
            <a:t>Indentation</a:t>
          </a:r>
        </a:p>
      </dgm:t>
    </dgm:pt>
    <dgm:pt modelId="{6CD900FF-C237-425B-9180-F9170E15E4E4}" type="parTrans" cxnId="{45BEEC6B-13E2-4528-BECF-B72811FC6522}">
      <dgm:prSet/>
      <dgm:spPr/>
      <dgm:t>
        <a:bodyPr/>
        <a:lstStyle/>
        <a:p>
          <a:endParaRPr lang="en-US"/>
        </a:p>
      </dgm:t>
    </dgm:pt>
    <dgm:pt modelId="{E7E3B211-19F6-4442-AA92-238B1C6F9067}" type="sibTrans" cxnId="{45BEEC6B-13E2-4528-BECF-B72811FC6522}">
      <dgm:prSet/>
      <dgm:spPr/>
      <dgm:t>
        <a:bodyPr/>
        <a:lstStyle/>
        <a:p>
          <a:endParaRPr lang="en-US"/>
        </a:p>
      </dgm:t>
    </dgm:pt>
    <dgm:pt modelId="{828DBA85-7BAD-4B57-A824-FF7E5E80CCED}">
      <dgm:prSet/>
      <dgm:spPr/>
      <dgm:t>
        <a:bodyPr/>
        <a:lstStyle/>
        <a:p>
          <a:r>
            <a:rPr lang="en-US"/>
            <a:t>Alignment</a:t>
          </a:r>
        </a:p>
      </dgm:t>
    </dgm:pt>
    <dgm:pt modelId="{3336774F-9F9A-498D-ADDA-5D6F40A47EE2}" type="parTrans" cxnId="{710DCACA-74E1-46FD-A1DE-01664B8B46F8}">
      <dgm:prSet/>
      <dgm:spPr/>
      <dgm:t>
        <a:bodyPr/>
        <a:lstStyle/>
        <a:p>
          <a:endParaRPr lang="en-US"/>
        </a:p>
      </dgm:t>
    </dgm:pt>
    <dgm:pt modelId="{3BCBF524-81EB-4A4C-BDD5-305680DB2461}" type="sibTrans" cxnId="{710DCACA-74E1-46FD-A1DE-01664B8B46F8}">
      <dgm:prSet/>
      <dgm:spPr/>
      <dgm:t>
        <a:bodyPr/>
        <a:lstStyle/>
        <a:p>
          <a:endParaRPr lang="en-US"/>
        </a:p>
      </dgm:t>
    </dgm:pt>
    <dgm:pt modelId="{B4588A5A-8E38-4261-8E97-F97195FD188C}">
      <dgm:prSet/>
      <dgm:spPr/>
      <dgm:t>
        <a:bodyPr/>
        <a:lstStyle/>
        <a:p>
          <a:r>
            <a:rPr lang="en-US"/>
            <a:t>Removing commented (non-useful comments)</a:t>
          </a:r>
        </a:p>
      </dgm:t>
    </dgm:pt>
    <dgm:pt modelId="{3E254B47-4219-40C2-A1F9-1BBDA25EAFAD}" type="parTrans" cxnId="{8C453C05-58A3-483E-84EA-8A852028D0B9}">
      <dgm:prSet/>
      <dgm:spPr/>
      <dgm:t>
        <a:bodyPr/>
        <a:lstStyle/>
        <a:p>
          <a:endParaRPr lang="en-US"/>
        </a:p>
      </dgm:t>
    </dgm:pt>
    <dgm:pt modelId="{4E2B2351-2370-4230-9A02-E5453E84A14E}" type="sibTrans" cxnId="{8C453C05-58A3-483E-84EA-8A852028D0B9}">
      <dgm:prSet/>
      <dgm:spPr/>
      <dgm:t>
        <a:bodyPr/>
        <a:lstStyle/>
        <a:p>
          <a:endParaRPr lang="en-US"/>
        </a:p>
      </dgm:t>
    </dgm:pt>
    <dgm:pt modelId="{DBEE5E03-826D-4A0A-BB5A-B4AFBEFBB789}">
      <dgm:prSet/>
      <dgm:spPr/>
      <dgm:t>
        <a:bodyPr/>
        <a:lstStyle/>
        <a:p>
          <a:pPr>
            <a:defRPr b="1"/>
          </a:pPr>
          <a:r>
            <a:rPr lang="en-US" b="1"/>
            <a:t>Grammar / Naming</a:t>
          </a:r>
          <a:endParaRPr lang="en-US"/>
        </a:p>
      </dgm:t>
    </dgm:pt>
    <dgm:pt modelId="{C9805A11-3C93-4DF6-909E-229DC5CDB155}" type="parTrans" cxnId="{DEAF1F77-8333-4B04-B1F9-1C7CF1CEA593}">
      <dgm:prSet/>
      <dgm:spPr/>
      <dgm:t>
        <a:bodyPr/>
        <a:lstStyle/>
        <a:p>
          <a:endParaRPr lang="en-US"/>
        </a:p>
      </dgm:t>
    </dgm:pt>
    <dgm:pt modelId="{6C683DCC-847B-4996-8F8D-CD239130DC8A}" type="sibTrans" cxnId="{DEAF1F77-8333-4B04-B1F9-1C7CF1CEA593}">
      <dgm:prSet/>
      <dgm:spPr/>
      <dgm:t>
        <a:bodyPr/>
        <a:lstStyle/>
        <a:p>
          <a:endParaRPr lang="en-US"/>
        </a:p>
      </dgm:t>
    </dgm:pt>
    <dgm:pt modelId="{7B452251-28B9-41C0-8D49-D55D1F3C974C}">
      <dgm:prSet/>
      <dgm:spPr/>
      <dgm:t>
        <a:bodyPr/>
        <a:lstStyle/>
        <a:p>
          <a:r>
            <a:rPr lang="en-US"/>
            <a:t>Spelling mistakes </a:t>
          </a:r>
        </a:p>
      </dgm:t>
    </dgm:pt>
    <dgm:pt modelId="{C06FDB1E-8676-43C6-A4C9-23D354E646AA}" type="parTrans" cxnId="{757C6044-7B03-4BC2-A974-D38673991EA1}">
      <dgm:prSet/>
      <dgm:spPr/>
      <dgm:t>
        <a:bodyPr/>
        <a:lstStyle/>
        <a:p>
          <a:endParaRPr lang="en-US"/>
        </a:p>
      </dgm:t>
    </dgm:pt>
    <dgm:pt modelId="{ED0F9813-C953-4686-9E1B-D20545EA6608}" type="sibTrans" cxnId="{757C6044-7B03-4BC2-A974-D38673991EA1}">
      <dgm:prSet/>
      <dgm:spPr/>
      <dgm:t>
        <a:bodyPr/>
        <a:lstStyle/>
        <a:p>
          <a:endParaRPr lang="en-US"/>
        </a:p>
      </dgm:t>
    </dgm:pt>
    <dgm:pt modelId="{0590B932-3DAB-4F84-A9C7-443752C4CFBB}">
      <dgm:prSet/>
      <dgm:spPr/>
      <dgm:t>
        <a:bodyPr/>
        <a:lstStyle/>
        <a:p>
          <a:r>
            <a:rPr lang="en-US"/>
            <a:t>Correct English </a:t>
          </a:r>
        </a:p>
      </dgm:t>
    </dgm:pt>
    <dgm:pt modelId="{B302E1FB-F887-4F2B-BC60-FB8F2A6B8BE4}" type="parTrans" cxnId="{BB2E9A61-BB68-4319-A176-52C23EBF0D3E}">
      <dgm:prSet/>
      <dgm:spPr/>
      <dgm:t>
        <a:bodyPr/>
        <a:lstStyle/>
        <a:p>
          <a:endParaRPr lang="en-US"/>
        </a:p>
      </dgm:t>
    </dgm:pt>
    <dgm:pt modelId="{F9BB8BB8-D146-4A20-9AEE-731DC220B134}" type="sibTrans" cxnId="{BB2E9A61-BB68-4319-A176-52C23EBF0D3E}">
      <dgm:prSet/>
      <dgm:spPr/>
      <dgm:t>
        <a:bodyPr/>
        <a:lstStyle/>
        <a:p>
          <a:endParaRPr lang="en-US"/>
        </a:p>
      </dgm:t>
    </dgm:pt>
    <dgm:pt modelId="{A456A435-8FB4-48A1-8288-B6936C12C0B8}">
      <dgm:prSet/>
      <dgm:spPr/>
      <dgm:t>
        <a:bodyPr/>
        <a:lstStyle/>
        <a:p>
          <a:r>
            <a:rPr lang="en-US"/>
            <a:t>Variable, Function, Method names </a:t>
          </a:r>
        </a:p>
      </dgm:t>
    </dgm:pt>
    <dgm:pt modelId="{7795160A-F8FC-466E-9104-FA080007AE08}" type="parTrans" cxnId="{5DC7B6F1-D7D9-4CE7-B100-06FBBD2B7968}">
      <dgm:prSet/>
      <dgm:spPr/>
      <dgm:t>
        <a:bodyPr/>
        <a:lstStyle/>
        <a:p>
          <a:endParaRPr lang="en-US"/>
        </a:p>
      </dgm:t>
    </dgm:pt>
    <dgm:pt modelId="{27C437C4-B025-4D90-B713-3F7CFC4BDC5D}" type="sibTrans" cxnId="{5DC7B6F1-D7D9-4CE7-B100-06FBBD2B7968}">
      <dgm:prSet/>
      <dgm:spPr/>
      <dgm:t>
        <a:bodyPr/>
        <a:lstStyle/>
        <a:p>
          <a:endParaRPr lang="en-US"/>
        </a:p>
      </dgm:t>
    </dgm:pt>
    <dgm:pt modelId="{8665E571-D5BD-4FE4-B60B-99A8D300E624}" type="pres">
      <dgm:prSet presAssocID="{A3431EA1-D6C3-4B15-8F6D-4BE7DF3D3301}" presName="root" presStyleCnt="0">
        <dgm:presLayoutVars>
          <dgm:dir/>
          <dgm:resizeHandles val="exact"/>
        </dgm:presLayoutVars>
      </dgm:prSet>
      <dgm:spPr/>
    </dgm:pt>
    <dgm:pt modelId="{25AD3BC3-FEAC-403D-A081-0E0522190DF0}" type="pres">
      <dgm:prSet presAssocID="{B7F7A658-7F54-4C2A-8C0A-55D6A11AD5F8}" presName="compNode" presStyleCnt="0"/>
      <dgm:spPr/>
    </dgm:pt>
    <dgm:pt modelId="{71706A2D-719E-495F-9C11-752AF1B7BD1E}" type="pres">
      <dgm:prSet presAssocID="{B7F7A658-7F54-4C2A-8C0A-55D6A11AD5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CA339DB-C940-400A-82BD-3074C2765B62}" type="pres">
      <dgm:prSet presAssocID="{B7F7A658-7F54-4C2A-8C0A-55D6A11AD5F8}" presName="iconSpace" presStyleCnt="0"/>
      <dgm:spPr/>
    </dgm:pt>
    <dgm:pt modelId="{D5FEA2C1-84CF-4D11-9F4C-C6D5BD17F072}" type="pres">
      <dgm:prSet presAssocID="{B7F7A658-7F54-4C2A-8C0A-55D6A11AD5F8}" presName="parTx" presStyleLbl="revTx" presStyleIdx="0" presStyleCnt="4">
        <dgm:presLayoutVars>
          <dgm:chMax val="0"/>
          <dgm:chPref val="0"/>
        </dgm:presLayoutVars>
      </dgm:prSet>
      <dgm:spPr/>
    </dgm:pt>
    <dgm:pt modelId="{365AD57B-6A64-4365-BAD1-C12EFD72A7C6}" type="pres">
      <dgm:prSet presAssocID="{B7F7A658-7F54-4C2A-8C0A-55D6A11AD5F8}" presName="txSpace" presStyleCnt="0"/>
      <dgm:spPr/>
    </dgm:pt>
    <dgm:pt modelId="{C6264DE3-F7DD-4798-A0EB-2B279C93EC03}" type="pres">
      <dgm:prSet presAssocID="{B7F7A658-7F54-4C2A-8C0A-55D6A11AD5F8}" presName="desTx" presStyleLbl="revTx" presStyleIdx="1" presStyleCnt="4">
        <dgm:presLayoutVars/>
      </dgm:prSet>
      <dgm:spPr/>
    </dgm:pt>
    <dgm:pt modelId="{0A1BDC04-82B0-40C6-B24B-C7DFC3CDC530}" type="pres">
      <dgm:prSet presAssocID="{C87AEBA1-05C7-4827-91FC-FCA150B707F4}" presName="sibTrans" presStyleCnt="0"/>
      <dgm:spPr/>
    </dgm:pt>
    <dgm:pt modelId="{D4F05072-C141-446E-A815-45FF57E68CAF}" type="pres">
      <dgm:prSet presAssocID="{DBEE5E03-826D-4A0A-BB5A-B4AFBEFBB789}" presName="compNode" presStyleCnt="0"/>
      <dgm:spPr/>
    </dgm:pt>
    <dgm:pt modelId="{2520B7F7-7B2C-44FE-A8A0-155E0CEE6DDB}" type="pres">
      <dgm:prSet presAssocID="{DBEE5E03-826D-4A0A-BB5A-B4AFBEFBB7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E7A56C9-A639-499E-9374-384ADA59B905}" type="pres">
      <dgm:prSet presAssocID="{DBEE5E03-826D-4A0A-BB5A-B4AFBEFBB789}" presName="iconSpace" presStyleCnt="0"/>
      <dgm:spPr/>
    </dgm:pt>
    <dgm:pt modelId="{1261748B-F2B2-4729-8642-0ABFE4068903}" type="pres">
      <dgm:prSet presAssocID="{DBEE5E03-826D-4A0A-BB5A-B4AFBEFBB789}" presName="parTx" presStyleLbl="revTx" presStyleIdx="2" presStyleCnt="4">
        <dgm:presLayoutVars>
          <dgm:chMax val="0"/>
          <dgm:chPref val="0"/>
        </dgm:presLayoutVars>
      </dgm:prSet>
      <dgm:spPr/>
    </dgm:pt>
    <dgm:pt modelId="{887559F0-9253-4570-80C1-A56FEE24FDFA}" type="pres">
      <dgm:prSet presAssocID="{DBEE5E03-826D-4A0A-BB5A-B4AFBEFBB789}" presName="txSpace" presStyleCnt="0"/>
      <dgm:spPr/>
    </dgm:pt>
    <dgm:pt modelId="{A921A8B0-B778-4E47-8B38-8F95BD1C3259}" type="pres">
      <dgm:prSet presAssocID="{DBEE5E03-826D-4A0A-BB5A-B4AFBEFBB789}" presName="desTx" presStyleLbl="revTx" presStyleIdx="3" presStyleCnt="4">
        <dgm:presLayoutVars/>
      </dgm:prSet>
      <dgm:spPr/>
    </dgm:pt>
  </dgm:ptLst>
  <dgm:cxnLst>
    <dgm:cxn modelId="{8C453C05-58A3-483E-84EA-8A852028D0B9}" srcId="{B7F7A658-7F54-4C2A-8C0A-55D6A11AD5F8}" destId="{B4588A5A-8E38-4261-8E97-F97195FD188C}" srcOrd="2" destOrd="0" parTransId="{3E254B47-4219-40C2-A1F9-1BBDA25EAFAD}" sibTransId="{4E2B2351-2370-4230-9A02-E5453E84A14E}"/>
    <dgm:cxn modelId="{A6E26529-778D-487E-9FA2-0A8E0CB5E468}" type="presOf" srcId="{B4588A5A-8E38-4261-8E97-F97195FD188C}" destId="{C6264DE3-F7DD-4798-A0EB-2B279C93EC03}" srcOrd="0" destOrd="2" presId="urn:microsoft.com/office/officeart/2018/5/layout/CenteredIconLabelDescriptionList"/>
    <dgm:cxn modelId="{0184F039-F851-4104-B892-13333B8D7591}" type="presOf" srcId="{B7F7A658-7F54-4C2A-8C0A-55D6A11AD5F8}" destId="{D5FEA2C1-84CF-4D11-9F4C-C6D5BD17F072}" srcOrd="0" destOrd="0" presId="urn:microsoft.com/office/officeart/2018/5/layout/CenteredIconLabelDescriptionList"/>
    <dgm:cxn modelId="{757C6044-7B03-4BC2-A974-D38673991EA1}" srcId="{DBEE5E03-826D-4A0A-BB5A-B4AFBEFBB789}" destId="{7B452251-28B9-41C0-8D49-D55D1F3C974C}" srcOrd="0" destOrd="0" parTransId="{C06FDB1E-8676-43C6-A4C9-23D354E646AA}" sibTransId="{ED0F9813-C953-4686-9E1B-D20545EA6608}"/>
    <dgm:cxn modelId="{BB2E9A61-BB68-4319-A176-52C23EBF0D3E}" srcId="{DBEE5E03-826D-4A0A-BB5A-B4AFBEFBB789}" destId="{0590B932-3DAB-4F84-A9C7-443752C4CFBB}" srcOrd="1" destOrd="0" parTransId="{B302E1FB-F887-4F2B-BC60-FB8F2A6B8BE4}" sibTransId="{F9BB8BB8-D146-4A20-9AEE-731DC220B134}"/>
    <dgm:cxn modelId="{45BEEC6B-13E2-4528-BECF-B72811FC6522}" srcId="{B7F7A658-7F54-4C2A-8C0A-55D6A11AD5F8}" destId="{AE8BA819-4B5B-422A-ACE6-42C669D48156}" srcOrd="0" destOrd="0" parTransId="{6CD900FF-C237-425B-9180-F9170E15E4E4}" sibTransId="{E7E3B211-19F6-4442-AA92-238B1C6F9067}"/>
    <dgm:cxn modelId="{D5AA8271-2884-4C52-A047-E04D0DBC6736}" type="presOf" srcId="{AE8BA819-4B5B-422A-ACE6-42C669D48156}" destId="{C6264DE3-F7DD-4798-A0EB-2B279C93EC03}" srcOrd="0" destOrd="0" presId="urn:microsoft.com/office/officeart/2018/5/layout/CenteredIconLabelDescriptionList"/>
    <dgm:cxn modelId="{DEAF1F77-8333-4B04-B1F9-1C7CF1CEA593}" srcId="{A3431EA1-D6C3-4B15-8F6D-4BE7DF3D3301}" destId="{DBEE5E03-826D-4A0A-BB5A-B4AFBEFBB789}" srcOrd="1" destOrd="0" parTransId="{C9805A11-3C93-4DF6-909E-229DC5CDB155}" sibTransId="{6C683DCC-847B-4996-8F8D-CD239130DC8A}"/>
    <dgm:cxn modelId="{3E22BF86-C577-442E-8996-3709AE85DD9E}" type="presOf" srcId="{828DBA85-7BAD-4B57-A824-FF7E5E80CCED}" destId="{C6264DE3-F7DD-4798-A0EB-2B279C93EC03}" srcOrd="0" destOrd="1" presId="urn:microsoft.com/office/officeart/2018/5/layout/CenteredIconLabelDescriptionList"/>
    <dgm:cxn modelId="{8DF6068F-BBF2-4CBB-84EE-726383A7C95A}" type="presOf" srcId="{DBEE5E03-826D-4A0A-BB5A-B4AFBEFBB789}" destId="{1261748B-F2B2-4729-8642-0ABFE4068903}" srcOrd="0" destOrd="0" presId="urn:microsoft.com/office/officeart/2018/5/layout/CenteredIconLabelDescriptionList"/>
    <dgm:cxn modelId="{6868CA90-613B-4BAD-A4F9-8CC82C167969}" type="presOf" srcId="{A3431EA1-D6C3-4B15-8F6D-4BE7DF3D3301}" destId="{8665E571-D5BD-4FE4-B60B-99A8D300E624}" srcOrd="0" destOrd="0" presId="urn:microsoft.com/office/officeart/2018/5/layout/CenteredIconLabelDescriptionList"/>
    <dgm:cxn modelId="{1AECBFA4-A901-4E71-856B-4AEFB2FC5D0A}" srcId="{A3431EA1-D6C3-4B15-8F6D-4BE7DF3D3301}" destId="{B7F7A658-7F54-4C2A-8C0A-55D6A11AD5F8}" srcOrd="0" destOrd="0" parTransId="{0313C84B-4F44-4308-8E16-EE17A768FED5}" sibTransId="{C87AEBA1-05C7-4827-91FC-FCA150B707F4}"/>
    <dgm:cxn modelId="{D00E1CB2-1026-44A2-A720-09B61E1C179A}" type="presOf" srcId="{0590B932-3DAB-4F84-A9C7-443752C4CFBB}" destId="{A921A8B0-B778-4E47-8B38-8F95BD1C3259}" srcOrd="0" destOrd="1" presId="urn:microsoft.com/office/officeart/2018/5/layout/CenteredIconLabelDescriptionList"/>
    <dgm:cxn modelId="{1E65A4BF-4D3F-4911-AE14-FC2E44F1C134}" type="presOf" srcId="{7B452251-28B9-41C0-8D49-D55D1F3C974C}" destId="{A921A8B0-B778-4E47-8B38-8F95BD1C3259}" srcOrd="0" destOrd="0" presId="urn:microsoft.com/office/officeart/2018/5/layout/CenteredIconLabelDescriptionList"/>
    <dgm:cxn modelId="{C096A9C8-6F2A-4838-84B4-E2DD78822EDC}" type="presOf" srcId="{A456A435-8FB4-48A1-8288-B6936C12C0B8}" destId="{A921A8B0-B778-4E47-8B38-8F95BD1C3259}" srcOrd="0" destOrd="2" presId="urn:microsoft.com/office/officeart/2018/5/layout/CenteredIconLabelDescriptionList"/>
    <dgm:cxn modelId="{710DCACA-74E1-46FD-A1DE-01664B8B46F8}" srcId="{B7F7A658-7F54-4C2A-8C0A-55D6A11AD5F8}" destId="{828DBA85-7BAD-4B57-A824-FF7E5E80CCED}" srcOrd="1" destOrd="0" parTransId="{3336774F-9F9A-498D-ADDA-5D6F40A47EE2}" sibTransId="{3BCBF524-81EB-4A4C-BDD5-305680DB2461}"/>
    <dgm:cxn modelId="{5DC7B6F1-D7D9-4CE7-B100-06FBBD2B7968}" srcId="{DBEE5E03-826D-4A0A-BB5A-B4AFBEFBB789}" destId="{A456A435-8FB4-48A1-8288-B6936C12C0B8}" srcOrd="2" destOrd="0" parTransId="{7795160A-F8FC-466E-9104-FA080007AE08}" sibTransId="{27C437C4-B025-4D90-B713-3F7CFC4BDC5D}"/>
    <dgm:cxn modelId="{FE18C117-D4AB-4C70-AEA7-8345EBDD6E34}" type="presParOf" srcId="{8665E571-D5BD-4FE4-B60B-99A8D300E624}" destId="{25AD3BC3-FEAC-403D-A081-0E0522190DF0}" srcOrd="0" destOrd="0" presId="urn:microsoft.com/office/officeart/2018/5/layout/CenteredIconLabelDescriptionList"/>
    <dgm:cxn modelId="{93F93ED8-A9A6-4E2E-ABBA-0FB83B088B7B}" type="presParOf" srcId="{25AD3BC3-FEAC-403D-A081-0E0522190DF0}" destId="{71706A2D-719E-495F-9C11-752AF1B7BD1E}" srcOrd="0" destOrd="0" presId="urn:microsoft.com/office/officeart/2018/5/layout/CenteredIconLabelDescriptionList"/>
    <dgm:cxn modelId="{0A923A63-1AEC-4E61-8489-BF9D833EAD69}" type="presParOf" srcId="{25AD3BC3-FEAC-403D-A081-0E0522190DF0}" destId="{ECA339DB-C940-400A-82BD-3074C2765B62}" srcOrd="1" destOrd="0" presId="urn:microsoft.com/office/officeart/2018/5/layout/CenteredIconLabelDescriptionList"/>
    <dgm:cxn modelId="{2C4B3761-36D5-4EE2-9122-7323D01495D8}" type="presParOf" srcId="{25AD3BC3-FEAC-403D-A081-0E0522190DF0}" destId="{D5FEA2C1-84CF-4D11-9F4C-C6D5BD17F072}" srcOrd="2" destOrd="0" presId="urn:microsoft.com/office/officeart/2018/5/layout/CenteredIconLabelDescriptionList"/>
    <dgm:cxn modelId="{711F288D-778B-4674-8BC3-1AFF9FD5D579}" type="presParOf" srcId="{25AD3BC3-FEAC-403D-A081-0E0522190DF0}" destId="{365AD57B-6A64-4365-BAD1-C12EFD72A7C6}" srcOrd="3" destOrd="0" presId="urn:microsoft.com/office/officeart/2018/5/layout/CenteredIconLabelDescriptionList"/>
    <dgm:cxn modelId="{99C3C173-DAAF-4031-99BB-E48194B987F2}" type="presParOf" srcId="{25AD3BC3-FEAC-403D-A081-0E0522190DF0}" destId="{C6264DE3-F7DD-4798-A0EB-2B279C93EC03}" srcOrd="4" destOrd="0" presId="urn:microsoft.com/office/officeart/2018/5/layout/CenteredIconLabelDescriptionList"/>
    <dgm:cxn modelId="{9C705D0F-46A1-4B4D-AC5D-30F90412AE90}" type="presParOf" srcId="{8665E571-D5BD-4FE4-B60B-99A8D300E624}" destId="{0A1BDC04-82B0-40C6-B24B-C7DFC3CDC530}" srcOrd="1" destOrd="0" presId="urn:microsoft.com/office/officeart/2018/5/layout/CenteredIconLabelDescriptionList"/>
    <dgm:cxn modelId="{6AC326D0-93E9-4667-A308-EE41185E6AE3}" type="presParOf" srcId="{8665E571-D5BD-4FE4-B60B-99A8D300E624}" destId="{D4F05072-C141-446E-A815-45FF57E68CAF}" srcOrd="2" destOrd="0" presId="urn:microsoft.com/office/officeart/2018/5/layout/CenteredIconLabelDescriptionList"/>
    <dgm:cxn modelId="{74670F2F-5D4A-407E-927E-45B836A346D6}" type="presParOf" srcId="{D4F05072-C141-446E-A815-45FF57E68CAF}" destId="{2520B7F7-7B2C-44FE-A8A0-155E0CEE6DDB}" srcOrd="0" destOrd="0" presId="urn:microsoft.com/office/officeart/2018/5/layout/CenteredIconLabelDescriptionList"/>
    <dgm:cxn modelId="{F85741BB-1608-48EC-AB94-309494BE3939}" type="presParOf" srcId="{D4F05072-C141-446E-A815-45FF57E68CAF}" destId="{FE7A56C9-A639-499E-9374-384ADA59B905}" srcOrd="1" destOrd="0" presId="urn:microsoft.com/office/officeart/2018/5/layout/CenteredIconLabelDescriptionList"/>
    <dgm:cxn modelId="{7AF9C467-E31B-4342-90AB-6937EEEF86BD}" type="presParOf" srcId="{D4F05072-C141-446E-A815-45FF57E68CAF}" destId="{1261748B-F2B2-4729-8642-0ABFE4068903}" srcOrd="2" destOrd="0" presId="urn:microsoft.com/office/officeart/2018/5/layout/CenteredIconLabelDescriptionList"/>
    <dgm:cxn modelId="{06961558-779F-44A6-BA44-F5F5C9C0B3A9}" type="presParOf" srcId="{D4F05072-C141-446E-A815-45FF57E68CAF}" destId="{887559F0-9253-4570-80C1-A56FEE24FDFA}" srcOrd="3" destOrd="0" presId="urn:microsoft.com/office/officeart/2018/5/layout/CenteredIconLabelDescriptionList"/>
    <dgm:cxn modelId="{F7E1C537-872F-4BDE-9E50-FF21CE20982F}" type="presParOf" srcId="{D4F05072-C141-446E-A815-45FF57E68CAF}" destId="{A921A8B0-B778-4E47-8B38-8F95BD1C325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CC4F27-3388-40C2-8784-8FE7A74E4B5E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248CE55-514E-43FB-9E6A-A6D47211B031}">
      <dgm:prSet/>
      <dgm:spPr/>
      <dgm:t>
        <a:bodyPr/>
        <a:lstStyle/>
        <a:p>
          <a:r>
            <a:rPr lang="en-US" b="1"/>
            <a:t>Duplicate Code</a:t>
          </a:r>
          <a:endParaRPr lang="en-US"/>
        </a:p>
      </dgm:t>
    </dgm:pt>
    <dgm:pt modelId="{229547B4-46BF-4C7E-87D8-D3A4A9769FD9}" type="parTrans" cxnId="{42C1D32A-AB13-4437-9FF7-1DAC1AA6DBEA}">
      <dgm:prSet/>
      <dgm:spPr/>
      <dgm:t>
        <a:bodyPr/>
        <a:lstStyle/>
        <a:p>
          <a:endParaRPr lang="en-US"/>
        </a:p>
      </dgm:t>
    </dgm:pt>
    <dgm:pt modelId="{FA6959D8-7A24-444F-9B8C-8A5887E9EE08}" type="sibTrans" cxnId="{42C1D32A-AB13-4437-9FF7-1DAC1AA6DBEA}">
      <dgm:prSet/>
      <dgm:spPr/>
      <dgm:t>
        <a:bodyPr/>
        <a:lstStyle/>
        <a:p>
          <a:endParaRPr lang="en-US"/>
        </a:p>
      </dgm:t>
    </dgm:pt>
    <dgm:pt modelId="{EBAD7BFD-2A1A-4244-BEEB-837008A5D8A7}">
      <dgm:prSet/>
      <dgm:spPr/>
      <dgm:t>
        <a:bodyPr/>
        <a:lstStyle/>
        <a:p>
          <a:r>
            <a:rPr lang="en-US"/>
            <a:t>DRY (Don’t Repeat Yourself) </a:t>
          </a:r>
        </a:p>
      </dgm:t>
    </dgm:pt>
    <dgm:pt modelId="{418F16C4-29CC-46C8-A0CF-ACB81182FDD8}" type="parTrans" cxnId="{A5BF59C5-5F11-44A9-96CF-A89A96CFF98D}">
      <dgm:prSet/>
      <dgm:spPr/>
      <dgm:t>
        <a:bodyPr/>
        <a:lstStyle/>
        <a:p>
          <a:endParaRPr lang="en-US"/>
        </a:p>
      </dgm:t>
    </dgm:pt>
    <dgm:pt modelId="{58CE1991-1DAE-4597-9A49-C23D2733DE7F}" type="sibTrans" cxnId="{A5BF59C5-5F11-44A9-96CF-A89A96CFF98D}">
      <dgm:prSet/>
      <dgm:spPr/>
      <dgm:t>
        <a:bodyPr/>
        <a:lstStyle/>
        <a:p>
          <a:endParaRPr lang="en-US"/>
        </a:p>
      </dgm:t>
    </dgm:pt>
    <dgm:pt modelId="{C4F84C95-BE20-46C7-9749-49CA81B0D6FB}">
      <dgm:prSet/>
      <dgm:spPr/>
      <dgm:t>
        <a:bodyPr/>
        <a:lstStyle/>
        <a:p>
          <a:r>
            <a:rPr lang="en-US"/>
            <a:t>Maintaining duplicate code is hard</a:t>
          </a:r>
        </a:p>
      </dgm:t>
    </dgm:pt>
    <dgm:pt modelId="{D18EF81F-C7D1-49EF-9A0B-401E8902D3BA}" type="parTrans" cxnId="{7582A977-5330-4DA4-BD3F-26128E03609F}">
      <dgm:prSet/>
      <dgm:spPr/>
      <dgm:t>
        <a:bodyPr/>
        <a:lstStyle/>
        <a:p>
          <a:endParaRPr lang="en-US"/>
        </a:p>
      </dgm:t>
    </dgm:pt>
    <dgm:pt modelId="{F1672CE5-5814-4D9C-A0D0-09C0871A258C}" type="sibTrans" cxnId="{7582A977-5330-4DA4-BD3F-26128E03609F}">
      <dgm:prSet/>
      <dgm:spPr/>
      <dgm:t>
        <a:bodyPr/>
        <a:lstStyle/>
        <a:p>
          <a:endParaRPr lang="en-US"/>
        </a:p>
      </dgm:t>
    </dgm:pt>
    <dgm:pt modelId="{6CE5188A-89D0-4D55-A348-D16A5E3054C3}">
      <dgm:prSet/>
      <dgm:spPr/>
      <dgm:t>
        <a:bodyPr/>
        <a:lstStyle/>
        <a:p>
          <a:r>
            <a:rPr lang="en-US" b="1"/>
            <a:t>Technical Quality</a:t>
          </a:r>
          <a:endParaRPr lang="en-US"/>
        </a:p>
      </dgm:t>
    </dgm:pt>
    <dgm:pt modelId="{ED0D988B-2DE0-45A6-A0BB-658292544844}" type="parTrans" cxnId="{693D2E2D-5A8A-4238-91D2-C0FEE98530F1}">
      <dgm:prSet/>
      <dgm:spPr/>
      <dgm:t>
        <a:bodyPr/>
        <a:lstStyle/>
        <a:p>
          <a:endParaRPr lang="en-US"/>
        </a:p>
      </dgm:t>
    </dgm:pt>
    <dgm:pt modelId="{B2FC1130-5922-4DE1-AC6B-086468EAD2F2}" type="sibTrans" cxnId="{693D2E2D-5A8A-4238-91D2-C0FEE98530F1}">
      <dgm:prSet/>
      <dgm:spPr/>
      <dgm:t>
        <a:bodyPr/>
        <a:lstStyle/>
        <a:p>
          <a:endParaRPr lang="en-US"/>
        </a:p>
      </dgm:t>
    </dgm:pt>
    <dgm:pt modelId="{8CE39D12-EE17-4967-BFBE-FD5BB2AD0811}">
      <dgm:prSet/>
      <dgm:spPr/>
      <dgm:t>
        <a:bodyPr/>
        <a:lstStyle/>
        <a:p>
          <a:r>
            <a:rPr lang="en-US"/>
            <a:t>Code Logic</a:t>
          </a:r>
        </a:p>
      </dgm:t>
    </dgm:pt>
    <dgm:pt modelId="{4E2FA765-CC6E-4864-AD5A-0A09900770CA}" type="parTrans" cxnId="{8CDC8255-F05F-4B97-A57F-569F4B01FF2B}">
      <dgm:prSet/>
      <dgm:spPr/>
      <dgm:t>
        <a:bodyPr/>
        <a:lstStyle/>
        <a:p>
          <a:endParaRPr lang="en-US"/>
        </a:p>
      </dgm:t>
    </dgm:pt>
    <dgm:pt modelId="{F1EB3A06-411B-4F5C-AFF4-3E54743B85EA}" type="sibTrans" cxnId="{8CDC8255-F05F-4B97-A57F-569F4B01FF2B}">
      <dgm:prSet/>
      <dgm:spPr/>
      <dgm:t>
        <a:bodyPr/>
        <a:lstStyle/>
        <a:p>
          <a:endParaRPr lang="en-US"/>
        </a:p>
      </dgm:t>
    </dgm:pt>
    <dgm:pt modelId="{A9245D0D-0989-4DA4-8B58-1B32BB9F5B2D}">
      <dgm:prSet/>
      <dgm:spPr/>
      <dgm:t>
        <a:bodyPr/>
        <a:lstStyle/>
        <a:p>
          <a:r>
            <a:rPr lang="en-US"/>
            <a:t>Code conventions</a:t>
          </a:r>
        </a:p>
      </dgm:t>
    </dgm:pt>
    <dgm:pt modelId="{31A290C0-A091-4B04-A296-51D47D5E4BF4}" type="parTrans" cxnId="{C8ACEF87-A33B-4AFF-8570-1F9F0C03B546}">
      <dgm:prSet/>
      <dgm:spPr/>
      <dgm:t>
        <a:bodyPr/>
        <a:lstStyle/>
        <a:p>
          <a:endParaRPr lang="en-US"/>
        </a:p>
      </dgm:t>
    </dgm:pt>
    <dgm:pt modelId="{F9878899-A588-4239-A4B9-9E7A8255582B}" type="sibTrans" cxnId="{C8ACEF87-A33B-4AFF-8570-1F9F0C03B546}">
      <dgm:prSet/>
      <dgm:spPr/>
      <dgm:t>
        <a:bodyPr/>
        <a:lstStyle/>
        <a:p>
          <a:endParaRPr lang="en-US"/>
        </a:p>
      </dgm:t>
    </dgm:pt>
    <dgm:pt modelId="{356B7A9B-7F62-4C0E-BE5E-3A67A7E65190}">
      <dgm:prSet/>
      <dgm:spPr/>
      <dgm:t>
        <a:bodyPr/>
        <a:lstStyle/>
        <a:p>
          <a:r>
            <a:rPr lang="en-US"/>
            <a:t>Follow project conventions for style/naming</a:t>
          </a:r>
        </a:p>
      </dgm:t>
    </dgm:pt>
    <dgm:pt modelId="{86BB4403-6CF3-4BF4-B1A6-D876982D0D7F}" type="parTrans" cxnId="{A9C8AC1F-E39B-4DCC-B037-B65C3A21A795}">
      <dgm:prSet/>
      <dgm:spPr/>
      <dgm:t>
        <a:bodyPr/>
        <a:lstStyle/>
        <a:p>
          <a:endParaRPr lang="en-US"/>
        </a:p>
      </dgm:t>
    </dgm:pt>
    <dgm:pt modelId="{049C8630-601C-4915-9D4B-4FA0E2820363}" type="sibTrans" cxnId="{A9C8AC1F-E39B-4DCC-B037-B65C3A21A795}">
      <dgm:prSet/>
      <dgm:spPr/>
      <dgm:t>
        <a:bodyPr/>
        <a:lstStyle/>
        <a:p>
          <a:endParaRPr lang="en-US"/>
        </a:p>
      </dgm:t>
    </dgm:pt>
    <dgm:pt modelId="{4C73BC38-993F-40E9-8BCD-FD5DAA67D076}">
      <dgm:prSet/>
      <dgm:spPr/>
      <dgm:t>
        <a:bodyPr/>
        <a:lstStyle/>
        <a:p>
          <a:r>
            <a:rPr lang="en-US"/>
            <a:t>Is it possible to condense code?</a:t>
          </a:r>
        </a:p>
      </dgm:t>
    </dgm:pt>
    <dgm:pt modelId="{45855B39-7807-4BA2-B367-2C724D2F19A0}" type="parTrans" cxnId="{7E1AD3F6-E757-4E25-89C7-DA986CDE1120}">
      <dgm:prSet/>
      <dgm:spPr/>
      <dgm:t>
        <a:bodyPr/>
        <a:lstStyle/>
        <a:p>
          <a:endParaRPr lang="en-US"/>
        </a:p>
      </dgm:t>
    </dgm:pt>
    <dgm:pt modelId="{3620BFC9-7F3F-491F-8ACA-EDB9788E6DB3}" type="sibTrans" cxnId="{7E1AD3F6-E757-4E25-89C7-DA986CDE1120}">
      <dgm:prSet/>
      <dgm:spPr/>
      <dgm:t>
        <a:bodyPr/>
        <a:lstStyle/>
        <a:p>
          <a:endParaRPr lang="en-US"/>
        </a:p>
      </dgm:t>
    </dgm:pt>
    <dgm:pt modelId="{5319FC6B-8053-4AF5-A24A-C5D051BC598A}">
      <dgm:prSet/>
      <dgm:spPr/>
      <dgm:t>
        <a:bodyPr/>
        <a:lstStyle/>
        <a:p>
          <a:r>
            <a:rPr lang="en-US" dirty="0"/>
            <a:t>Security vulnerabilities</a:t>
          </a:r>
        </a:p>
      </dgm:t>
    </dgm:pt>
    <dgm:pt modelId="{4D801B74-22BC-4734-AF8A-2ECB1884769C}" type="parTrans" cxnId="{360BF28D-86AC-495E-A527-0DD17FBCD8DE}">
      <dgm:prSet/>
      <dgm:spPr/>
      <dgm:t>
        <a:bodyPr/>
        <a:lstStyle/>
        <a:p>
          <a:endParaRPr lang="en-US"/>
        </a:p>
      </dgm:t>
    </dgm:pt>
    <dgm:pt modelId="{23B407FF-0B58-40A0-A6EF-EF17FA611270}" type="sibTrans" cxnId="{360BF28D-86AC-495E-A527-0DD17FBCD8DE}">
      <dgm:prSet/>
      <dgm:spPr/>
      <dgm:t>
        <a:bodyPr/>
        <a:lstStyle/>
        <a:p>
          <a:endParaRPr lang="en-US"/>
        </a:p>
      </dgm:t>
    </dgm:pt>
    <dgm:pt modelId="{EBB739DA-054B-C743-BB29-4AE11D98CC58}" type="pres">
      <dgm:prSet presAssocID="{50CC4F27-3388-40C2-8784-8FE7A74E4B5E}" presName="linear" presStyleCnt="0">
        <dgm:presLayoutVars>
          <dgm:dir/>
          <dgm:animLvl val="lvl"/>
          <dgm:resizeHandles val="exact"/>
        </dgm:presLayoutVars>
      </dgm:prSet>
      <dgm:spPr/>
    </dgm:pt>
    <dgm:pt modelId="{6C0EB387-BF9D-1149-A568-5C391D3812DA}" type="pres">
      <dgm:prSet presAssocID="{F248CE55-514E-43FB-9E6A-A6D47211B031}" presName="parentLin" presStyleCnt="0"/>
      <dgm:spPr/>
    </dgm:pt>
    <dgm:pt modelId="{36B49A0A-6C23-8D4D-9182-586F21ED7D14}" type="pres">
      <dgm:prSet presAssocID="{F248CE55-514E-43FB-9E6A-A6D47211B031}" presName="parentLeftMargin" presStyleLbl="node1" presStyleIdx="0" presStyleCnt="2"/>
      <dgm:spPr/>
    </dgm:pt>
    <dgm:pt modelId="{333010DB-C5BA-094F-9960-DD6359BFD531}" type="pres">
      <dgm:prSet presAssocID="{F248CE55-514E-43FB-9E6A-A6D47211B03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6A7979-7AE1-B543-A6F6-605D266490AA}" type="pres">
      <dgm:prSet presAssocID="{F248CE55-514E-43FB-9E6A-A6D47211B031}" presName="negativeSpace" presStyleCnt="0"/>
      <dgm:spPr/>
    </dgm:pt>
    <dgm:pt modelId="{3C7A5CE6-47E6-9840-9712-D27185FFCA8A}" type="pres">
      <dgm:prSet presAssocID="{F248CE55-514E-43FB-9E6A-A6D47211B031}" presName="childText" presStyleLbl="conFgAcc1" presStyleIdx="0" presStyleCnt="2">
        <dgm:presLayoutVars>
          <dgm:bulletEnabled val="1"/>
        </dgm:presLayoutVars>
      </dgm:prSet>
      <dgm:spPr/>
    </dgm:pt>
    <dgm:pt modelId="{6AB1878E-6D7D-764B-A40E-2D683580369E}" type="pres">
      <dgm:prSet presAssocID="{FA6959D8-7A24-444F-9B8C-8A5887E9EE08}" presName="spaceBetweenRectangles" presStyleCnt="0"/>
      <dgm:spPr/>
    </dgm:pt>
    <dgm:pt modelId="{D766768B-56D1-D047-8570-A9A3793F67DF}" type="pres">
      <dgm:prSet presAssocID="{6CE5188A-89D0-4D55-A348-D16A5E3054C3}" presName="parentLin" presStyleCnt="0"/>
      <dgm:spPr/>
    </dgm:pt>
    <dgm:pt modelId="{CA68C11D-F17A-CA4D-90FC-754507EC3A74}" type="pres">
      <dgm:prSet presAssocID="{6CE5188A-89D0-4D55-A348-D16A5E3054C3}" presName="parentLeftMargin" presStyleLbl="node1" presStyleIdx="0" presStyleCnt="2"/>
      <dgm:spPr/>
    </dgm:pt>
    <dgm:pt modelId="{81E562BC-83C6-5B46-9EE8-ED354F2A77B3}" type="pres">
      <dgm:prSet presAssocID="{6CE5188A-89D0-4D55-A348-D16A5E3054C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AE8056D-266F-0647-B030-70CB92B79612}" type="pres">
      <dgm:prSet presAssocID="{6CE5188A-89D0-4D55-A348-D16A5E3054C3}" presName="negativeSpace" presStyleCnt="0"/>
      <dgm:spPr/>
    </dgm:pt>
    <dgm:pt modelId="{71B51CF9-DD31-A341-8349-9AD3C46488EB}" type="pres">
      <dgm:prSet presAssocID="{6CE5188A-89D0-4D55-A348-D16A5E3054C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2C8E15-C4D5-BF4B-9FEA-31A54832DD66}" type="presOf" srcId="{6CE5188A-89D0-4D55-A348-D16A5E3054C3}" destId="{81E562BC-83C6-5B46-9EE8-ED354F2A77B3}" srcOrd="1" destOrd="0" presId="urn:microsoft.com/office/officeart/2005/8/layout/list1"/>
    <dgm:cxn modelId="{3B78631C-A072-2F4A-90B7-5018D0376604}" type="presOf" srcId="{F248CE55-514E-43FB-9E6A-A6D47211B031}" destId="{36B49A0A-6C23-8D4D-9182-586F21ED7D14}" srcOrd="0" destOrd="0" presId="urn:microsoft.com/office/officeart/2005/8/layout/list1"/>
    <dgm:cxn modelId="{A9C8AC1F-E39B-4DCC-B037-B65C3A21A795}" srcId="{A9245D0D-0989-4DA4-8B58-1B32BB9F5B2D}" destId="{356B7A9B-7F62-4C0E-BE5E-3A67A7E65190}" srcOrd="0" destOrd="0" parTransId="{86BB4403-6CF3-4BF4-B1A6-D876982D0D7F}" sibTransId="{049C8630-601C-4915-9D4B-4FA0E2820363}"/>
    <dgm:cxn modelId="{42C1D32A-AB13-4437-9FF7-1DAC1AA6DBEA}" srcId="{50CC4F27-3388-40C2-8784-8FE7A74E4B5E}" destId="{F248CE55-514E-43FB-9E6A-A6D47211B031}" srcOrd="0" destOrd="0" parTransId="{229547B4-46BF-4C7E-87D8-D3A4A9769FD9}" sibTransId="{FA6959D8-7A24-444F-9B8C-8A5887E9EE08}"/>
    <dgm:cxn modelId="{693D2E2D-5A8A-4238-91D2-C0FEE98530F1}" srcId="{50CC4F27-3388-40C2-8784-8FE7A74E4B5E}" destId="{6CE5188A-89D0-4D55-A348-D16A5E3054C3}" srcOrd="1" destOrd="0" parTransId="{ED0D988B-2DE0-45A6-A0BB-658292544844}" sibTransId="{B2FC1130-5922-4DE1-AC6B-086468EAD2F2}"/>
    <dgm:cxn modelId="{8CDC8255-F05F-4B97-A57F-569F4B01FF2B}" srcId="{6CE5188A-89D0-4D55-A348-D16A5E3054C3}" destId="{8CE39D12-EE17-4967-BFBE-FD5BB2AD0811}" srcOrd="0" destOrd="0" parTransId="{4E2FA765-CC6E-4864-AD5A-0A09900770CA}" sibTransId="{F1EB3A06-411B-4F5C-AFF4-3E54743B85EA}"/>
    <dgm:cxn modelId="{9A64A670-6EE4-8941-87DA-EB3FC20A8784}" type="presOf" srcId="{A9245D0D-0989-4DA4-8B58-1B32BB9F5B2D}" destId="{71B51CF9-DD31-A341-8349-9AD3C46488EB}" srcOrd="0" destOrd="1" presId="urn:microsoft.com/office/officeart/2005/8/layout/list1"/>
    <dgm:cxn modelId="{7582A977-5330-4DA4-BD3F-26128E03609F}" srcId="{F248CE55-514E-43FB-9E6A-A6D47211B031}" destId="{C4F84C95-BE20-46C7-9749-49CA81B0D6FB}" srcOrd="1" destOrd="0" parTransId="{D18EF81F-C7D1-49EF-9A0B-401E8902D3BA}" sibTransId="{F1672CE5-5814-4D9C-A0D0-09C0871A258C}"/>
    <dgm:cxn modelId="{C8ACEF87-A33B-4AFF-8570-1F9F0C03B546}" srcId="{6CE5188A-89D0-4D55-A348-D16A5E3054C3}" destId="{A9245D0D-0989-4DA4-8B58-1B32BB9F5B2D}" srcOrd="1" destOrd="0" parTransId="{31A290C0-A091-4B04-A296-51D47D5E4BF4}" sibTransId="{F9878899-A588-4239-A4B9-9E7A8255582B}"/>
    <dgm:cxn modelId="{8DA9218D-3D2C-CB4A-910D-BEB7499BD1E8}" type="presOf" srcId="{F248CE55-514E-43FB-9E6A-A6D47211B031}" destId="{333010DB-C5BA-094F-9960-DD6359BFD531}" srcOrd="1" destOrd="0" presId="urn:microsoft.com/office/officeart/2005/8/layout/list1"/>
    <dgm:cxn modelId="{360BF28D-86AC-495E-A527-0DD17FBCD8DE}" srcId="{6CE5188A-89D0-4D55-A348-D16A5E3054C3}" destId="{5319FC6B-8053-4AF5-A24A-C5D051BC598A}" srcOrd="3" destOrd="0" parTransId="{4D801B74-22BC-4734-AF8A-2ECB1884769C}" sibTransId="{23B407FF-0B58-40A0-A6EF-EF17FA611270}"/>
    <dgm:cxn modelId="{17048B8E-7419-BA45-A021-9520C36F1DCD}" type="presOf" srcId="{50CC4F27-3388-40C2-8784-8FE7A74E4B5E}" destId="{EBB739DA-054B-C743-BB29-4AE11D98CC58}" srcOrd="0" destOrd="0" presId="urn:microsoft.com/office/officeart/2005/8/layout/list1"/>
    <dgm:cxn modelId="{72E42DAC-BB36-7741-AD38-DF014464D1F4}" type="presOf" srcId="{EBAD7BFD-2A1A-4244-BEEB-837008A5D8A7}" destId="{3C7A5CE6-47E6-9840-9712-D27185FFCA8A}" srcOrd="0" destOrd="0" presId="urn:microsoft.com/office/officeart/2005/8/layout/list1"/>
    <dgm:cxn modelId="{A5BF59C5-5F11-44A9-96CF-A89A96CFF98D}" srcId="{F248CE55-514E-43FB-9E6A-A6D47211B031}" destId="{EBAD7BFD-2A1A-4244-BEEB-837008A5D8A7}" srcOrd="0" destOrd="0" parTransId="{418F16C4-29CC-46C8-A0CF-ACB81182FDD8}" sibTransId="{58CE1991-1DAE-4597-9A49-C23D2733DE7F}"/>
    <dgm:cxn modelId="{91685CC7-9ABA-BC42-B289-6A75BF21593B}" type="presOf" srcId="{356B7A9B-7F62-4C0E-BE5E-3A67A7E65190}" destId="{71B51CF9-DD31-A341-8349-9AD3C46488EB}" srcOrd="0" destOrd="2" presId="urn:microsoft.com/office/officeart/2005/8/layout/list1"/>
    <dgm:cxn modelId="{A778A2CC-8034-D74A-9BE1-7CEA6F3D494E}" type="presOf" srcId="{6CE5188A-89D0-4D55-A348-D16A5E3054C3}" destId="{CA68C11D-F17A-CA4D-90FC-754507EC3A74}" srcOrd="0" destOrd="0" presId="urn:microsoft.com/office/officeart/2005/8/layout/list1"/>
    <dgm:cxn modelId="{F2591CD5-147B-2841-8EA6-576E4363DF27}" type="presOf" srcId="{C4F84C95-BE20-46C7-9749-49CA81B0D6FB}" destId="{3C7A5CE6-47E6-9840-9712-D27185FFCA8A}" srcOrd="0" destOrd="1" presId="urn:microsoft.com/office/officeart/2005/8/layout/list1"/>
    <dgm:cxn modelId="{7E1AD3F6-E757-4E25-89C7-DA986CDE1120}" srcId="{6CE5188A-89D0-4D55-A348-D16A5E3054C3}" destId="{4C73BC38-993F-40E9-8BCD-FD5DAA67D076}" srcOrd="2" destOrd="0" parTransId="{45855B39-7807-4BA2-B367-2C724D2F19A0}" sibTransId="{3620BFC9-7F3F-491F-8ACA-EDB9788E6DB3}"/>
    <dgm:cxn modelId="{250A2CF7-73BD-FC40-BE47-0CD02DC4BCEC}" type="presOf" srcId="{8CE39D12-EE17-4967-BFBE-FD5BB2AD0811}" destId="{71B51CF9-DD31-A341-8349-9AD3C46488EB}" srcOrd="0" destOrd="0" presId="urn:microsoft.com/office/officeart/2005/8/layout/list1"/>
    <dgm:cxn modelId="{9BE906FD-B5E3-2243-AA56-C1E08B82837E}" type="presOf" srcId="{5319FC6B-8053-4AF5-A24A-C5D051BC598A}" destId="{71B51CF9-DD31-A341-8349-9AD3C46488EB}" srcOrd="0" destOrd="4" presId="urn:microsoft.com/office/officeart/2005/8/layout/list1"/>
    <dgm:cxn modelId="{70DEDBFD-D791-3045-9B97-E68AEF3A5527}" type="presOf" srcId="{4C73BC38-993F-40E9-8BCD-FD5DAA67D076}" destId="{71B51CF9-DD31-A341-8349-9AD3C46488EB}" srcOrd="0" destOrd="3" presId="urn:microsoft.com/office/officeart/2005/8/layout/list1"/>
    <dgm:cxn modelId="{AEE1582C-46EB-4849-9812-2796ED31978E}" type="presParOf" srcId="{EBB739DA-054B-C743-BB29-4AE11D98CC58}" destId="{6C0EB387-BF9D-1149-A568-5C391D3812DA}" srcOrd="0" destOrd="0" presId="urn:microsoft.com/office/officeart/2005/8/layout/list1"/>
    <dgm:cxn modelId="{E5FAF782-45C2-C341-A22B-BC6069808600}" type="presParOf" srcId="{6C0EB387-BF9D-1149-A568-5C391D3812DA}" destId="{36B49A0A-6C23-8D4D-9182-586F21ED7D14}" srcOrd="0" destOrd="0" presId="urn:microsoft.com/office/officeart/2005/8/layout/list1"/>
    <dgm:cxn modelId="{97887796-6DA5-9045-8517-DB6B156D7F65}" type="presParOf" srcId="{6C0EB387-BF9D-1149-A568-5C391D3812DA}" destId="{333010DB-C5BA-094F-9960-DD6359BFD531}" srcOrd="1" destOrd="0" presId="urn:microsoft.com/office/officeart/2005/8/layout/list1"/>
    <dgm:cxn modelId="{A08D5EB0-B189-6148-A558-7B4D5D78B79A}" type="presParOf" srcId="{EBB739DA-054B-C743-BB29-4AE11D98CC58}" destId="{C66A7979-7AE1-B543-A6F6-605D266490AA}" srcOrd="1" destOrd="0" presId="urn:microsoft.com/office/officeart/2005/8/layout/list1"/>
    <dgm:cxn modelId="{CF441FFC-C9AF-604F-8E58-40B6FC1F992A}" type="presParOf" srcId="{EBB739DA-054B-C743-BB29-4AE11D98CC58}" destId="{3C7A5CE6-47E6-9840-9712-D27185FFCA8A}" srcOrd="2" destOrd="0" presId="urn:microsoft.com/office/officeart/2005/8/layout/list1"/>
    <dgm:cxn modelId="{79476BBB-3DEA-B94F-A3EE-9202B395CB1B}" type="presParOf" srcId="{EBB739DA-054B-C743-BB29-4AE11D98CC58}" destId="{6AB1878E-6D7D-764B-A40E-2D683580369E}" srcOrd="3" destOrd="0" presId="urn:microsoft.com/office/officeart/2005/8/layout/list1"/>
    <dgm:cxn modelId="{3BA01F31-B020-4847-B75B-83BDA8CE05F6}" type="presParOf" srcId="{EBB739DA-054B-C743-BB29-4AE11D98CC58}" destId="{D766768B-56D1-D047-8570-A9A3793F67DF}" srcOrd="4" destOrd="0" presId="urn:microsoft.com/office/officeart/2005/8/layout/list1"/>
    <dgm:cxn modelId="{75B96316-39CE-7548-87D0-0A81FF1871DD}" type="presParOf" srcId="{D766768B-56D1-D047-8570-A9A3793F67DF}" destId="{CA68C11D-F17A-CA4D-90FC-754507EC3A74}" srcOrd="0" destOrd="0" presId="urn:microsoft.com/office/officeart/2005/8/layout/list1"/>
    <dgm:cxn modelId="{B7A9DB44-4449-684D-897C-97F04107990A}" type="presParOf" srcId="{D766768B-56D1-D047-8570-A9A3793F67DF}" destId="{81E562BC-83C6-5B46-9EE8-ED354F2A77B3}" srcOrd="1" destOrd="0" presId="urn:microsoft.com/office/officeart/2005/8/layout/list1"/>
    <dgm:cxn modelId="{5908681F-3223-814E-8743-5319CBE947EC}" type="presParOf" srcId="{EBB739DA-054B-C743-BB29-4AE11D98CC58}" destId="{4AE8056D-266F-0647-B030-70CB92B79612}" srcOrd="5" destOrd="0" presId="urn:microsoft.com/office/officeart/2005/8/layout/list1"/>
    <dgm:cxn modelId="{50ED4318-D3C4-B444-9A04-01A48B2A28A3}" type="presParOf" srcId="{EBB739DA-054B-C743-BB29-4AE11D98CC58}" destId="{71B51CF9-DD31-A341-8349-9AD3C46488E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983F06-E73A-41B9-8E7F-D4C728E573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6427B8-486D-43AB-89F2-985B083EBC93}">
      <dgm:prSet/>
      <dgm:spPr/>
      <dgm:t>
        <a:bodyPr/>
        <a:lstStyle/>
        <a:p>
          <a:r>
            <a:rPr lang="en-US"/>
            <a:t>Error Handling</a:t>
          </a:r>
        </a:p>
      </dgm:t>
    </dgm:pt>
    <dgm:pt modelId="{D0335C19-3772-41BC-958F-1B9A306364FF}" type="parTrans" cxnId="{00218A83-4389-4100-A90C-D53714ED6B13}">
      <dgm:prSet/>
      <dgm:spPr/>
      <dgm:t>
        <a:bodyPr/>
        <a:lstStyle/>
        <a:p>
          <a:endParaRPr lang="en-US"/>
        </a:p>
      </dgm:t>
    </dgm:pt>
    <dgm:pt modelId="{548FE00F-1CC5-41E3-B840-DD4B3D9A3A6F}" type="sibTrans" cxnId="{00218A83-4389-4100-A90C-D53714ED6B13}">
      <dgm:prSet/>
      <dgm:spPr/>
      <dgm:t>
        <a:bodyPr/>
        <a:lstStyle/>
        <a:p>
          <a:endParaRPr lang="en-US"/>
        </a:p>
      </dgm:t>
    </dgm:pt>
    <dgm:pt modelId="{76754D4F-42D7-48D1-B7DC-4B6C73DDF54A}">
      <dgm:prSet/>
      <dgm:spPr/>
      <dgm:t>
        <a:bodyPr/>
        <a:lstStyle/>
        <a:p>
          <a:r>
            <a:rPr lang="en-US"/>
            <a:t>Are exceptions being captured/treated correctly?</a:t>
          </a:r>
        </a:p>
      </dgm:t>
    </dgm:pt>
    <dgm:pt modelId="{2A91F74F-ECC4-4FED-A89A-2190E6B0EBBF}" type="parTrans" cxnId="{60BAB773-AC93-4381-B901-816716459262}">
      <dgm:prSet/>
      <dgm:spPr/>
      <dgm:t>
        <a:bodyPr/>
        <a:lstStyle/>
        <a:p>
          <a:endParaRPr lang="en-US"/>
        </a:p>
      </dgm:t>
    </dgm:pt>
    <dgm:pt modelId="{B5625846-65AD-4DC8-8A93-3C164FF21768}" type="sibTrans" cxnId="{60BAB773-AC93-4381-B901-816716459262}">
      <dgm:prSet/>
      <dgm:spPr/>
      <dgm:t>
        <a:bodyPr/>
        <a:lstStyle/>
        <a:p>
          <a:endParaRPr lang="en-US"/>
        </a:p>
      </dgm:t>
    </dgm:pt>
    <dgm:pt modelId="{13BD7B7C-C7AD-40F1-AF5A-887E28D25CFA}">
      <dgm:prSet/>
      <dgm:spPr/>
      <dgm:t>
        <a:bodyPr/>
        <a:lstStyle/>
        <a:p>
          <a:r>
            <a:rPr lang="en-US"/>
            <a:t>Human readable messages being displayed</a:t>
          </a:r>
        </a:p>
      </dgm:t>
    </dgm:pt>
    <dgm:pt modelId="{714C9F3E-A7E3-49CA-A946-278474FC1C93}" type="parTrans" cxnId="{4EC9D2BB-6750-48C8-9406-1339A08721FE}">
      <dgm:prSet/>
      <dgm:spPr/>
      <dgm:t>
        <a:bodyPr/>
        <a:lstStyle/>
        <a:p>
          <a:endParaRPr lang="en-US"/>
        </a:p>
      </dgm:t>
    </dgm:pt>
    <dgm:pt modelId="{29F23AF7-54E3-4840-8051-35E7DC3E242F}" type="sibTrans" cxnId="{4EC9D2BB-6750-48C8-9406-1339A08721FE}">
      <dgm:prSet/>
      <dgm:spPr/>
      <dgm:t>
        <a:bodyPr/>
        <a:lstStyle/>
        <a:p>
          <a:endParaRPr lang="en-US"/>
        </a:p>
      </dgm:t>
    </dgm:pt>
    <dgm:pt modelId="{19E84EB8-948F-4388-8ED5-4DB496A588AD}">
      <dgm:prSet/>
      <dgm:spPr/>
      <dgm:t>
        <a:bodyPr/>
        <a:lstStyle/>
        <a:p>
          <a:r>
            <a:rPr lang="en-US"/>
            <a:t>Test coverage/Unit tests</a:t>
          </a:r>
        </a:p>
      </dgm:t>
    </dgm:pt>
    <dgm:pt modelId="{B9AFA842-750B-49D6-89AE-75D623042603}" type="parTrans" cxnId="{504CD315-C264-4665-9006-9F1F99CA756E}">
      <dgm:prSet/>
      <dgm:spPr/>
      <dgm:t>
        <a:bodyPr/>
        <a:lstStyle/>
        <a:p>
          <a:endParaRPr lang="en-US"/>
        </a:p>
      </dgm:t>
    </dgm:pt>
    <dgm:pt modelId="{1B7D388C-E5B8-4560-AAE3-53267CBCE149}" type="sibTrans" cxnId="{504CD315-C264-4665-9006-9F1F99CA756E}">
      <dgm:prSet/>
      <dgm:spPr/>
      <dgm:t>
        <a:bodyPr/>
        <a:lstStyle/>
        <a:p>
          <a:endParaRPr lang="en-US"/>
        </a:p>
      </dgm:t>
    </dgm:pt>
    <dgm:pt modelId="{D27A209B-B7A3-4C7E-BB31-7B5000F8F89F}">
      <dgm:prSet/>
      <dgm:spPr/>
      <dgm:t>
        <a:bodyPr/>
        <a:lstStyle/>
        <a:p>
          <a:r>
            <a:rPr lang="en-US"/>
            <a:t>Code review is a learning experience. </a:t>
          </a:r>
        </a:p>
      </dgm:t>
    </dgm:pt>
    <dgm:pt modelId="{65B610EB-B7B2-41C9-BFC3-25141D7B728A}" type="parTrans" cxnId="{73BADF2B-B4C2-4479-B7D7-DF20268A5729}">
      <dgm:prSet/>
      <dgm:spPr/>
      <dgm:t>
        <a:bodyPr/>
        <a:lstStyle/>
        <a:p>
          <a:endParaRPr lang="en-US"/>
        </a:p>
      </dgm:t>
    </dgm:pt>
    <dgm:pt modelId="{BAA747BC-1B6F-4408-A11A-7CD3EA083F4B}" type="sibTrans" cxnId="{73BADF2B-B4C2-4479-B7D7-DF20268A5729}">
      <dgm:prSet/>
      <dgm:spPr/>
      <dgm:t>
        <a:bodyPr/>
        <a:lstStyle/>
        <a:p>
          <a:endParaRPr lang="en-US"/>
        </a:p>
      </dgm:t>
    </dgm:pt>
    <dgm:pt modelId="{78646524-B9B7-4DC9-80A7-7D7AA0D01F35}">
      <dgm:prSet/>
      <dgm:spPr/>
      <dgm:t>
        <a:bodyPr/>
        <a:lstStyle/>
        <a:p>
          <a:r>
            <a:rPr lang="en-US"/>
            <a:t>Pay attention to what other people are saying. Ask questions!</a:t>
          </a:r>
        </a:p>
      </dgm:t>
    </dgm:pt>
    <dgm:pt modelId="{398ECCF4-86B2-41C1-9DE2-6D1A6F64D25E}" type="parTrans" cxnId="{B9835499-9F31-461D-907C-305BC55B32A7}">
      <dgm:prSet/>
      <dgm:spPr/>
      <dgm:t>
        <a:bodyPr/>
        <a:lstStyle/>
        <a:p>
          <a:endParaRPr lang="en-US"/>
        </a:p>
      </dgm:t>
    </dgm:pt>
    <dgm:pt modelId="{CBA94349-D8FD-4EF7-B895-DBE6080A0C49}" type="sibTrans" cxnId="{B9835499-9F31-461D-907C-305BC55B32A7}">
      <dgm:prSet/>
      <dgm:spPr/>
      <dgm:t>
        <a:bodyPr/>
        <a:lstStyle/>
        <a:p>
          <a:endParaRPr lang="en-US"/>
        </a:p>
      </dgm:t>
    </dgm:pt>
    <dgm:pt modelId="{CD9E5C2B-2020-4819-B68D-9783E9A773CC}" type="pres">
      <dgm:prSet presAssocID="{BC983F06-E73A-41B9-8E7F-D4C728E573C6}" presName="root" presStyleCnt="0">
        <dgm:presLayoutVars>
          <dgm:dir/>
          <dgm:resizeHandles val="exact"/>
        </dgm:presLayoutVars>
      </dgm:prSet>
      <dgm:spPr/>
    </dgm:pt>
    <dgm:pt modelId="{6714076B-700B-4F78-B685-A462A8EC6A6C}" type="pres">
      <dgm:prSet presAssocID="{CB6427B8-486D-43AB-89F2-985B083EBC93}" presName="compNode" presStyleCnt="0"/>
      <dgm:spPr/>
    </dgm:pt>
    <dgm:pt modelId="{8BAB3889-73FA-404E-8C1F-97EE60F4516B}" type="pres">
      <dgm:prSet presAssocID="{CB6427B8-486D-43AB-89F2-985B083EBC93}" presName="bgRect" presStyleLbl="bgShp" presStyleIdx="0" presStyleCnt="3"/>
      <dgm:spPr/>
    </dgm:pt>
    <dgm:pt modelId="{B19A3FCE-090A-413F-9BC2-0268079C7BAB}" type="pres">
      <dgm:prSet presAssocID="{CB6427B8-486D-43AB-89F2-985B083EBC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4C0ADBBD-8979-4E65-8958-29124B567862}" type="pres">
      <dgm:prSet presAssocID="{CB6427B8-486D-43AB-89F2-985B083EBC93}" presName="spaceRect" presStyleCnt="0"/>
      <dgm:spPr/>
    </dgm:pt>
    <dgm:pt modelId="{A880CA3F-8B6B-42BB-96B3-B70396BFF1C3}" type="pres">
      <dgm:prSet presAssocID="{CB6427B8-486D-43AB-89F2-985B083EBC93}" presName="parTx" presStyleLbl="revTx" presStyleIdx="0" presStyleCnt="5">
        <dgm:presLayoutVars>
          <dgm:chMax val="0"/>
          <dgm:chPref val="0"/>
        </dgm:presLayoutVars>
      </dgm:prSet>
      <dgm:spPr/>
    </dgm:pt>
    <dgm:pt modelId="{144FD069-F8A4-4108-B72D-9DB29F9D7FE2}" type="pres">
      <dgm:prSet presAssocID="{CB6427B8-486D-43AB-89F2-985B083EBC93}" presName="desTx" presStyleLbl="revTx" presStyleIdx="1" presStyleCnt="5">
        <dgm:presLayoutVars/>
      </dgm:prSet>
      <dgm:spPr/>
    </dgm:pt>
    <dgm:pt modelId="{B5F0EEA9-FAB2-4D25-92F5-EF6CF72746C6}" type="pres">
      <dgm:prSet presAssocID="{548FE00F-1CC5-41E3-B840-DD4B3D9A3A6F}" presName="sibTrans" presStyleCnt="0"/>
      <dgm:spPr/>
    </dgm:pt>
    <dgm:pt modelId="{75DDA6E3-5BD8-4844-BCE8-87EDCE401D3D}" type="pres">
      <dgm:prSet presAssocID="{19E84EB8-948F-4388-8ED5-4DB496A588AD}" presName="compNode" presStyleCnt="0"/>
      <dgm:spPr/>
    </dgm:pt>
    <dgm:pt modelId="{2268249B-A730-4D49-8C74-68BCFDAA4E13}" type="pres">
      <dgm:prSet presAssocID="{19E84EB8-948F-4388-8ED5-4DB496A588AD}" presName="bgRect" presStyleLbl="bgShp" presStyleIdx="1" presStyleCnt="3"/>
      <dgm:spPr/>
    </dgm:pt>
    <dgm:pt modelId="{6ED81DF1-405A-4007-90E8-B7D66CE7283A}" type="pres">
      <dgm:prSet presAssocID="{19E84EB8-948F-4388-8ED5-4DB496A588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09FD6DE-976B-423D-A954-717BDF8EE834}" type="pres">
      <dgm:prSet presAssocID="{19E84EB8-948F-4388-8ED5-4DB496A588AD}" presName="spaceRect" presStyleCnt="0"/>
      <dgm:spPr/>
    </dgm:pt>
    <dgm:pt modelId="{77D5C0B4-F53A-49FA-AC37-AD4E7672102C}" type="pres">
      <dgm:prSet presAssocID="{19E84EB8-948F-4388-8ED5-4DB496A588AD}" presName="parTx" presStyleLbl="revTx" presStyleIdx="2" presStyleCnt="5">
        <dgm:presLayoutVars>
          <dgm:chMax val="0"/>
          <dgm:chPref val="0"/>
        </dgm:presLayoutVars>
      </dgm:prSet>
      <dgm:spPr/>
    </dgm:pt>
    <dgm:pt modelId="{35BAB08D-5721-4793-9711-BE3589D43E57}" type="pres">
      <dgm:prSet presAssocID="{1B7D388C-E5B8-4560-AAE3-53267CBCE149}" presName="sibTrans" presStyleCnt="0"/>
      <dgm:spPr/>
    </dgm:pt>
    <dgm:pt modelId="{C8C7DA74-A0B4-42F4-8414-13321F007F61}" type="pres">
      <dgm:prSet presAssocID="{D27A209B-B7A3-4C7E-BB31-7B5000F8F89F}" presName="compNode" presStyleCnt="0"/>
      <dgm:spPr/>
    </dgm:pt>
    <dgm:pt modelId="{5D327D5B-9446-4043-A567-5C48DB9CD73B}" type="pres">
      <dgm:prSet presAssocID="{D27A209B-B7A3-4C7E-BB31-7B5000F8F89F}" presName="bgRect" presStyleLbl="bgShp" presStyleIdx="2" presStyleCnt="3"/>
      <dgm:spPr/>
    </dgm:pt>
    <dgm:pt modelId="{4BC2350A-BDF2-429A-B0C2-9F4DE5C69FE4}" type="pres">
      <dgm:prSet presAssocID="{D27A209B-B7A3-4C7E-BB31-7B5000F8F8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4701396-55B3-4B02-81FE-4AD1EE5FF829}" type="pres">
      <dgm:prSet presAssocID="{D27A209B-B7A3-4C7E-BB31-7B5000F8F89F}" presName="spaceRect" presStyleCnt="0"/>
      <dgm:spPr/>
    </dgm:pt>
    <dgm:pt modelId="{EE7373B5-0EBB-4E99-A11D-BFDC487D6977}" type="pres">
      <dgm:prSet presAssocID="{D27A209B-B7A3-4C7E-BB31-7B5000F8F89F}" presName="parTx" presStyleLbl="revTx" presStyleIdx="3" presStyleCnt="5">
        <dgm:presLayoutVars>
          <dgm:chMax val="0"/>
          <dgm:chPref val="0"/>
        </dgm:presLayoutVars>
      </dgm:prSet>
      <dgm:spPr/>
    </dgm:pt>
    <dgm:pt modelId="{6BE32B80-96B6-4607-A4EB-3DDD6C813662}" type="pres">
      <dgm:prSet presAssocID="{D27A209B-B7A3-4C7E-BB31-7B5000F8F89F}" presName="desTx" presStyleLbl="revTx" presStyleIdx="4" presStyleCnt="5">
        <dgm:presLayoutVars/>
      </dgm:prSet>
      <dgm:spPr/>
    </dgm:pt>
  </dgm:ptLst>
  <dgm:cxnLst>
    <dgm:cxn modelId="{504CD315-C264-4665-9006-9F1F99CA756E}" srcId="{BC983F06-E73A-41B9-8E7F-D4C728E573C6}" destId="{19E84EB8-948F-4388-8ED5-4DB496A588AD}" srcOrd="1" destOrd="0" parTransId="{B9AFA842-750B-49D6-89AE-75D623042603}" sibTransId="{1B7D388C-E5B8-4560-AAE3-53267CBCE149}"/>
    <dgm:cxn modelId="{73BADF2B-B4C2-4479-B7D7-DF20268A5729}" srcId="{BC983F06-E73A-41B9-8E7F-D4C728E573C6}" destId="{D27A209B-B7A3-4C7E-BB31-7B5000F8F89F}" srcOrd="2" destOrd="0" parTransId="{65B610EB-B7B2-41C9-BFC3-25141D7B728A}" sibTransId="{BAA747BC-1B6F-4408-A11A-7CD3EA083F4B}"/>
    <dgm:cxn modelId="{E66C1F45-C4A1-45E1-8DE2-17993ED532B7}" type="presOf" srcId="{D27A209B-B7A3-4C7E-BB31-7B5000F8F89F}" destId="{EE7373B5-0EBB-4E99-A11D-BFDC487D6977}" srcOrd="0" destOrd="0" presId="urn:microsoft.com/office/officeart/2018/2/layout/IconVerticalSolidList"/>
    <dgm:cxn modelId="{60BAB773-AC93-4381-B901-816716459262}" srcId="{CB6427B8-486D-43AB-89F2-985B083EBC93}" destId="{76754D4F-42D7-48D1-B7DC-4B6C73DDF54A}" srcOrd="0" destOrd="0" parTransId="{2A91F74F-ECC4-4FED-A89A-2190E6B0EBBF}" sibTransId="{B5625846-65AD-4DC8-8A93-3C164FF21768}"/>
    <dgm:cxn modelId="{00218A83-4389-4100-A90C-D53714ED6B13}" srcId="{BC983F06-E73A-41B9-8E7F-D4C728E573C6}" destId="{CB6427B8-486D-43AB-89F2-985B083EBC93}" srcOrd="0" destOrd="0" parTransId="{D0335C19-3772-41BC-958F-1B9A306364FF}" sibTransId="{548FE00F-1CC5-41E3-B840-DD4B3D9A3A6F}"/>
    <dgm:cxn modelId="{E373988D-A729-4D4B-B500-4D8F5B59E0D9}" type="presOf" srcId="{78646524-B9B7-4DC9-80A7-7D7AA0D01F35}" destId="{6BE32B80-96B6-4607-A4EB-3DDD6C813662}" srcOrd="0" destOrd="0" presId="urn:microsoft.com/office/officeart/2018/2/layout/IconVerticalSolidList"/>
    <dgm:cxn modelId="{CA597493-A17B-4CCE-8897-032DE599B4A0}" type="presOf" srcId="{CB6427B8-486D-43AB-89F2-985B083EBC93}" destId="{A880CA3F-8B6B-42BB-96B3-B70396BFF1C3}" srcOrd="0" destOrd="0" presId="urn:microsoft.com/office/officeart/2018/2/layout/IconVerticalSolidList"/>
    <dgm:cxn modelId="{B9835499-9F31-461D-907C-305BC55B32A7}" srcId="{D27A209B-B7A3-4C7E-BB31-7B5000F8F89F}" destId="{78646524-B9B7-4DC9-80A7-7D7AA0D01F35}" srcOrd="0" destOrd="0" parTransId="{398ECCF4-86B2-41C1-9DE2-6D1A6F64D25E}" sibTransId="{CBA94349-D8FD-4EF7-B895-DBE6080A0C49}"/>
    <dgm:cxn modelId="{6A93F8A6-1142-473F-B31D-6DB61E636545}" type="presOf" srcId="{19E84EB8-948F-4388-8ED5-4DB496A588AD}" destId="{77D5C0B4-F53A-49FA-AC37-AD4E7672102C}" srcOrd="0" destOrd="0" presId="urn:microsoft.com/office/officeart/2018/2/layout/IconVerticalSolidList"/>
    <dgm:cxn modelId="{4EC9D2BB-6750-48C8-9406-1339A08721FE}" srcId="{CB6427B8-486D-43AB-89F2-985B083EBC93}" destId="{13BD7B7C-C7AD-40F1-AF5A-887E28D25CFA}" srcOrd="1" destOrd="0" parTransId="{714C9F3E-A7E3-49CA-A946-278474FC1C93}" sibTransId="{29F23AF7-54E3-4840-8051-35E7DC3E242F}"/>
    <dgm:cxn modelId="{52C9E8C3-8CA3-40FB-BEB6-B79290B3413E}" type="presOf" srcId="{BC983F06-E73A-41B9-8E7F-D4C728E573C6}" destId="{CD9E5C2B-2020-4819-B68D-9783E9A773CC}" srcOrd="0" destOrd="0" presId="urn:microsoft.com/office/officeart/2018/2/layout/IconVerticalSolidList"/>
    <dgm:cxn modelId="{BDCEECDC-3726-47CE-BA07-041477951C89}" type="presOf" srcId="{76754D4F-42D7-48D1-B7DC-4B6C73DDF54A}" destId="{144FD069-F8A4-4108-B72D-9DB29F9D7FE2}" srcOrd="0" destOrd="0" presId="urn:microsoft.com/office/officeart/2018/2/layout/IconVerticalSolidList"/>
    <dgm:cxn modelId="{4F0D9CFB-4AC3-41D5-A077-0ED3D1A10394}" type="presOf" srcId="{13BD7B7C-C7AD-40F1-AF5A-887E28D25CFA}" destId="{144FD069-F8A4-4108-B72D-9DB29F9D7FE2}" srcOrd="0" destOrd="1" presId="urn:microsoft.com/office/officeart/2018/2/layout/IconVerticalSolidList"/>
    <dgm:cxn modelId="{C822D55D-DA66-4BCB-BF2A-26FD07A03677}" type="presParOf" srcId="{CD9E5C2B-2020-4819-B68D-9783E9A773CC}" destId="{6714076B-700B-4F78-B685-A462A8EC6A6C}" srcOrd="0" destOrd="0" presId="urn:microsoft.com/office/officeart/2018/2/layout/IconVerticalSolidList"/>
    <dgm:cxn modelId="{30FFA61B-BE17-4960-8611-570A2BACC108}" type="presParOf" srcId="{6714076B-700B-4F78-B685-A462A8EC6A6C}" destId="{8BAB3889-73FA-404E-8C1F-97EE60F4516B}" srcOrd="0" destOrd="0" presId="urn:microsoft.com/office/officeart/2018/2/layout/IconVerticalSolidList"/>
    <dgm:cxn modelId="{43906F98-91ED-4B6B-BA59-2911F37A02B9}" type="presParOf" srcId="{6714076B-700B-4F78-B685-A462A8EC6A6C}" destId="{B19A3FCE-090A-413F-9BC2-0268079C7BAB}" srcOrd="1" destOrd="0" presId="urn:microsoft.com/office/officeart/2018/2/layout/IconVerticalSolidList"/>
    <dgm:cxn modelId="{1184EC6C-75CA-4023-AB9F-50161EBFC160}" type="presParOf" srcId="{6714076B-700B-4F78-B685-A462A8EC6A6C}" destId="{4C0ADBBD-8979-4E65-8958-29124B567862}" srcOrd="2" destOrd="0" presId="urn:microsoft.com/office/officeart/2018/2/layout/IconVerticalSolidList"/>
    <dgm:cxn modelId="{6FD87E39-942C-4234-B08F-D5D38228308C}" type="presParOf" srcId="{6714076B-700B-4F78-B685-A462A8EC6A6C}" destId="{A880CA3F-8B6B-42BB-96B3-B70396BFF1C3}" srcOrd="3" destOrd="0" presId="urn:microsoft.com/office/officeart/2018/2/layout/IconVerticalSolidList"/>
    <dgm:cxn modelId="{285AC76F-3490-4472-B66A-AD907A83E8AE}" type="presParOf" srcId="{6714076B-700B-4F78-B685-A462A8EC6A6C}" destId="{144FD069-F8A4-4108-B72D-9DB29F9D7FE2}" srcOrd="4" destOrd="0" presId="urn:microsoft.com/office/officeart/2018/2/layout/IconVerticalSolidList"/>
    <dgm:cxn modelId="{67EB1291-11D6-4093-922E-A259A5773663}" type="presParOf" srcId="{CD9E5C2B-2020-4819-B68D-9783E9A773CC}" destId="{B5F0EEA9-FAB2-4D25-92F5-EF6CF72746C6}" srcOrd="1" destOrd="0" presId="urn:microsoft.com/office/officeart/2018/2/layout/IconVerticalSolidList"/>
    <dgm:cxn modelId="{7236A158-1A54-493A-BD47-C349BD540BD0}" type="presParOf" srcId="{CD9E5C2B-2020-4819-B68D-9783E9A773CC}" destId="{75DDA6E3-5BD8-4844-BCE8-87EDCE401D3D}" srcOrd="2" destOrd="0" presId="urn:microsoft.com/office/officeart/2018/2/layout/IconVerticalSolidList"/>
    <dgm:cxn modelId="{3CACC074-F464-4671-8792-8E60DA256A5D}" type="presParOf" srcId="{75DDA6E3-5BD8-4844-BCE8-87EDCE401D3D}" destId="{2268249B-A730-4D49-8C74-68BCFDAA4E13}" srcOrd="0" destOrd="0" presId="urn:microsoft.com/office/officeart/2018/2/layout/IconVerticalSolidList"/>
    <dgm:cxn modelId="{16449565-4F1B-4F00-9CEE-F6DEB899ABCC}" type="presParOf" srcId="{75DDA6E3-5BD8-4844-BCE8-87EDCE401D3D}" destId="{6ED81DF1-405A-4007-90E8-B7D66CE7283A}" srcOrd="1" destOrd="0" presId="urn:microsoft.com/office/officeart/2018/2/layout/IconVerticalSolidList"/>
    <dgm:cxn modelId="{60BD7C90-A57F-4E6C-8453-CE38D5D88076}" type="presParOf" srcId="{75DDA6E3-5BD8-4844-BCE8-87EDCE401D3D}" destId="{209FD6DE-976B-423D-A954-717BDF8EE834}" srcOrd="2" destOrd="0" presId="urn:microsoft.com/office/officeart/2018/2/layout/IconVerticalSolidList"/>
    <dgm:cxn modelId="{340510D7-2174-4D47-84CE-71C02791B9BE}" type="presParOf" srcId="{75DDA6E3-5BD8-4844-BCE8-87EDCE401D3D}" destId="{77D5C0B4-F53A-49FA-AC37-AD4E7672102C}" srcOrd="3" destOrd="0" presId="urn:microsoft.com/office/officeart/2018/2/layout/IconVerticalSolidList"/>
    <dgm:cxn modelId="{60F5E218-D61D-4642-A458-9FC4357B964B}" type="presParOf" srcId="{CD9E5C2B-2020-4819-B68D-9783E9A773CC}" destId="{35BAB08D-5721-4793-9711-BE3589D43E57}" srcOrd="3" destOrd="0" presId="urn:microsoft.com/office/officeart/2018/2/layout/IconVerticalSolidList"/>
    <dgm:cxn modelId="{510C020C-A841-440A-BC25-D89DA0EE9BD6}" type="presParOf" srcId="{CD9E5C2B-2020-4819-B68D-9783E9A773CC}" destId="{C8C7DA74-A0B4-42F4-8414-13321F007F61}" srcOrd="4" destOrd="0" presId="urn:microsoft.com/office/officeart/2018/2/layout/IconVerticalSolidList"/>
    <dgm:cxn modelId="{EBA779EC-B861-4402-A79E-38E42093826A}" type="presParOf" srcId="{C8C7DA74-A0B4-42F4-8414-13321F007F61}" destId="{5D327D5B-9446-4043-A567-5C48DB9CD73B}" srcOrd="0" destOrd="0" presId="urn:microsoft.com/office/officeart/2018/2/layout/IconVerticalSolidList"/>
    <dgm:cxn modelId="{E5357553-8647-48F6-80DA-FCF8CA57EAA5}" type="presParOf" srcId="{C8C7DA74-A0B4-42F4-8414-13321F007F61}" destId="{4BC2350A-BDF2-429A-B0C2-9F4DE5C69FE4}" srcOrd="1" destOrd="0" presId="urn:microsoft.com/office/officeart/2018/2/layout/IconVerticalSolidList"/>
    <dgm:cxn modelId="{8A3A5128-6E4E-46B0-80DC-F4C4DAD4EDEE}" type="presParOf" srcId="{C8C7DA74-A0B4-42F4-8414-13321F007F61}" destId="{D4701396-55B3-4B02-81FE-4AD1EE5FF829}" srcOrd="2" destOrd="0" presId="urn:microsoft.com/office/officeart/2018/2/layout/IconVerticalSolidList"/>
    <dgm:cxn modelId="{D84BF083-CDA1-4B6A-849F-53D9AAE2EEEF}" type="presParOf" srcId="{C8C7DA74-A0B4-42F4-8414-13321F007F61}" destId="{EE7373B5-0EBB-4E99-A11D-BFDC487D6977}" srcOrd="3" destOrd="0" presId="urn:microsoft.com/office/officeart/2018/2/layout/IconVerticalSolidList"/>
    <dgm:cxn modelId="{63DC19A3-2DF1-44A2-9DEC-48FC41660EBB}" type="presParOf" srcId="{C8C7DA74-A0B4-42F4-8414-13321F007F61}" destId="{6BE32B80-96B6-4607-A4EB-3DDD6C81366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88AA7F-CA3B-4BEB-AAE1-4E8AC3E5BDC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DF06E1-6E45-4EFA-8174-B3CB9EA06303}">
      <dgm:prSet/>
      <dgm:spPr/>
      <dgm:t>
        <a:bodyPr/>
        <a:lstStyle/>
        <a:p>
          <a:r>
            <a:rPr lang="en-US"/>
            <a:t>Knowledge Transfer</a:t>
          </a:r>
        </a:p>
      </dgm:t>
    </dgm:pt>
    <dgm:pt modelId="{CD1BB797-8DEB-4E31-96D7-60FB5B77A62C}" type="parTrans" cxnId="{C54B22C8-C7CE-481B-8AF9-D6E61668FEA0}">
      <dgm:prSet/>
      <dgm:spPr/>
      <dgm:t>
        <a:bodyPr/>
        <a:lstStyle/>
        <a:p>
          <a:endParaRPr lang="en-US"/>
        </a:p>
      </dgm:t>
    </dgm:pt>
    <dgm:pt modelId="{D62910C9-C26B-4265-8C02-ADBEF7A64BBD}" type="sibTrans" cxnId="{C54B22C8-C7CE-481B-8AF9-D6E61668FEA0}">
      <dgm:prSet/>
      <dgm:spPr/>
      <dgm:t>
        <a:bodyPr/>
        <a:lstStyle/>
        <a:p>
          <a:endParaRPr lang="en-US"/>
        </a:p>
      </dgm:t>
    </dgm:pt>
    <dgm:pt modelId="{8EECC10B-109E-4853-8E1F-FD2345C03964}">
      <dgm:prSet/>
      <dgm:spPr/>
      <dgm:t>
        <a:bodyPr/>
        <a:lstStyle/>
        <a:p>
          <a:r>
            <a:rPr lang="en-US"/>
            <a:t>Newcomers can learn</a:t>
          </a:r>
        </a:p>
      </dgm:t>
    </dgm:pt>
    <dgm:pt modelId="{3B9565E2-F470-4794-BCAC-F4E15AF8C727}" type="parTrans" cxnId="{03D6CF79-13F2-4A48-8F10-58F9ADBCD98B}">
      <dgm:prSet/>
      <dgm:spPr/>
      <dgm:t>
        <a:bodyPr/>
        <a:lstStyle/>
        <a:p>
          <a:endParaRPr lang="en-US"/>
        </a:p>
      </dgm:t>
    </dgm:pt>
    <dgm:pt modelId="{981A76A8-E4E6-4C73-9B76-91E7D006A958}" type="sibTrans" cxnId="{03D6CF79-13F2-4A48-8F10-58F9ADBCD98B}">
      <dgm:prSet/>
      <dgm:spPr/>
      <dgm:t>
        <a:bodyPr/>
        <a:lstStyle/>
        <a:p>
          <a:endParaRPr lang="en-US"/>
        </a:p>
      </dgm:t>
    </dgm:pt>
    <dgm:pt modelId="{E85D1402-6AFB-4349-9136-8FF75E29466C}">
      <dgm:prSet/>
      <dgm:spPr/>
      <dgm:t>
        <a:bodyPr/>
        <a:lstStyle/>
        <a:p>
          <a:r>
            <a:rPr lang="en-US"/>
            <a:t>Team members can receive new information</a:t>
          </a:r>
        </a:p>
      </dgm:t>
    </dgm:pt>
    <dgm:pt modelId="{543DA071-4D3F-4832-A735-0FAD5801C1AC}" type="parTrans" cxnId="{5EB6651A-9772-480D-934E-0B1AB679BB8F}">
      <dgm:prSet/>
      <dgm:spPr/>
      <dgm:t>
        <a:bodyPr/>
        <a:lstStyle/>
        <a:p>
          <a:endParaRPr lang="en-US"/>
        </a:p>
      </dgm:t>
    </dgm:pt>
    <dgm:pt modelId="{6A0E2D6F-279B-4C3F-BD05-717F580A99EF}" type="sibTrans" cxnId="{5EB6651A-9772-480D-934E-0B1AB679BB8F}">
      <dgm:prSet/>
      <dgm:spPr/>
      <dgm:t>
        <a:bodyPr/>
        <a:lstStyle/>
        <a:p>
          <a:endParaRPr lang="en-US"/>
        </a:p>
      </dgm:t>
    </dgm:pt>
    <dgm:pt modelId="{6BB450F4-25FD-44B3-BD2F-F25FEC929B92}">
      <dgm:prSet/>
      <dgm:spPr/>
      <dgm:t>
        <a:bodyPr/>
        <a:lstStyle/>
        <a:p>
          <a:r>
            <a:rPr lang="en-US"/>
            <a:t>Team Awareness</a:t>
          </a:r>
        </a:p>
      </dgm:t>
    </dgm:pt>
    <dgm:pt modelId="{7FEB5A85-4B5F-4708-A8B6-D879CC5BB341}" type="parTrans" cxnId="{1EF46B68-07D3-4C57-93F7-906C8E3FE1DC}">
      <dgm:prSet/>
      <dgm:spPr/>
      <dgm:t>
        <a:bodyPr/>
        <a:lstStyle/>
        <a:p>
          <a:endParaRPr lang="en-US"/>
        </a:p>
      </dgm:t>
    </dgm:pt>
    <dgm:pt modelId="{EA7BA562-BF4E-40DD-84DD-D9B2613A421C}" type="sibTrans" cxnId="{1EF46B68-07D3-4C57-93F7-906C8E3FE1DC}">
      <dgm:prSet/>
      <dgm:spPr/>
      <dgm:t>
        <a:bodyPr/>
        <a:lstStyle/>
        <a:p>
          <a:endParaRPr lang="en-US"/>
        </a:p>
      </dgm:t>
    </dgm:pt>
    <dgm:pt modelId="{0923D721-FB1F-4901-AE74-FA35135BB356}">
      <dgm:prSet/>
      <dgm:spPr/>
      <dgm:t>
        <a:bodyPr/>
        <a:lstStyle/>
        <a:p>
          <a:r>
            <a:rPr lang="en-US" dirty="0"/>
            <a:t>Sharing and updating the team with news and changes</a:t>
          </a:r>
        </a:p>
      </dgm:t>
    </dgm:pt>
    <dgm:pt modelId="{9BCA79CE-2C72-4034-A198-A449355C3CB9}" type="parTrans" cxnId="{D788A218-DEEE-4CB3-A55E-85822724B3CB}">
      <dgm:prSet/>
      <dgm:spPr/>
      <dgm:t>
        <a:bodyPr/>
        <a:lstStyle/>
        <a:p>
          <a:endParaRPr lang="en-US"/>
        </a:p>
      </dgm:t>
    </dgm:pt>
    <dgm:pt modelId="{EB4D53FF-16C5-458F-A56D-94AFEA1AD0C3}" type="sibTrans" cxnId="{D788A218-DEEE-4CB3-A55E-85822724B3CB}">
      <dgm:prSet/>
      <dgm:spPr/>
      <dgm:t>
        <a:bodyPr/>
        <a:lstStyle/>
        <a:p>
          <a:endParaRPr lang="en-US"/>
        </a:p>
      </dgm:t>
    </dgm:pt>
    <dgm:pt modelId="{D5229BD8-F33E-49D0-848A-4DBC850C1AB3}">
      <dgm:prSet/>
      <dgm:spPr/>
      <dgm:t>
        <a:bodyPr/>
        <a:lstStyle/>
        <a:p>
          <a:r>
            <a:rPr lang="en-US"/>
            <a:t>Share Code Ownership</a:t>
          </a:r>
        </a:p>
      </dgm:t>
    </dgm:pt>
    <dgm:pt modelId="{95FBCC7D-21F9-45BC-8FD5-799FC513D290}" type="parTrans" cxnId="{E5792CC8-8CD7-49F9-B624-AB207B8D59B5}">
      <dgm:prSet/>
      <dgm:spPr/>
      <dgm:t>
        <a:bodyPr/>
        <a:lstStyle/>
        <a:p>
          <a:endParaRPr lang="en-US"/>
        </a:p>
      </dgm:t>
    </dgm:pt>
    <dgm:pt modelId="{8E759BB2-EE6D-45F8-B301-69FCE278C7FF}" type="sibTrans" cxnId="{E5792CC8-8CD7-49F9-B624-AB207B8D59B5}">
      <dgm:prSet/>
      <dgm:spPr/>
      <dgm:t>
        <a:bodyPr/>
        <a:lstStyle/>
        <a:p>
          <a:endParaRPr lang="en-US"/>
        </a:p>
      </dgm:t>
    </dgm:pt>
    <dgm:pt modelId="{F98D7186-9CB8-4BE0-9979-1F03AF62B8E0}">
      <dgm:prSet/>
      <dgm:spPr/>
      <dgm:t>
        <a:bodyPr/>
        <a:lstStyle/>
        <a:p>
          <a:r>
            <a:rPr lang="en-US"/>
            <a:t>The code with more people knowledgeable</a:t>
          </a:r>
        </a:p>
      </dgm:t>
    </dgm:pt>
    <dgm:pt modelId="{EDA4BE8E-208E-4EFF-94CA-30AA98EE9991}" type="parTrans" cxnId="{E6FB6775-EDD2-46B1-9E88-6EF6E4A06CA5}">
      <dgm:prSet/>
      <dgm:spPr/>
      <dgm:t>
        <a:bodyPr/>
        <a:lstStyle/>
        <a:p>
          <a:endParaRPr lang="en-US"/>
        </a:p>
      </dgm:t>
    </dgm:pt>
    <dgm:pt modelId="{2E1FBC04-4733-4800-B3B0-8501DF63DAB5}" type="sibTrans" cxnId="{E6FB6775-EDD2-46B1-9E88-6EF6E4A06CA5}">
      <dgm:prSet/>
      <dgm:spPr/>
      <dgm:t>
        <a:bodyPr/>
        <a:lstStyle/>
        <a:p>
          <a:endParaRPr lang="en-US"/>
        </a:p>
      </dgm:t>
    </dgm:pt>
    <dgm:pt modelId="{4F285908-723C-9143-89EB-2FBB8BEB35AA}" type="pres">
      <dgm:prSet presAssocID="{5688AA7F-CA3B-4BEB-AAE1-4E8AC3E5BDCD}" presName="linear" presStyleCnt="0">
        <dgm:presLayoutVars>
          <dgm:dir/>
          <dgm:animLvl val="lvl"/>
          <dgm:resizeHandles val="exact"/>
        </dgm:presLayoutVars>
      </dgm:prSet>
      <dgm:spPr/>
    </dgm:pt>
    <dgm:pt modelId="{567E3122-449F-8E45-BC90-60EB0E95F98E}" type="pres">
      <dgm:prSet presAssocID="{D3DF06E1-6E45-4EFA-8174-B3CB9EA06303}" presName="parentLin" presStyleCnt="0"/>
      <dgm:spPr/>
    </dgm:pt>
    <dgm:pt modelId="{AE0FCED0-7661-504A-B142-D70C3E13CEB0}" type="pres">
      <dgm:prSet presAssocID="{D3DF06E1-6E45-4EFA-8174-B3CB9EA06303}" presName="parentLeftMargin" presStyleLbl="node1" presStyleIdx="0" presStyleCnt="3"/>
      <dgm:spPr/>
    </dgm:pt>
    <dgm:pt modelId="{777A67E0-7E21-C846-A51C-F317637AF378}" type="pres">
      <dgm:prSet presAssocID="{D3DF06E1-6E45-4EFA-8174-B3CB9EA063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EA4C0-3216-0548-A250-B74A2CC17A97}" type="pres">
      <dgm:prSet presAssocID="{D3DF06E1-6E45-4EFA-8174-B3CB9EA06303}" presName="negativeSpace" presStyleCnt="0"/>
      <dgm:spPr/>
    </dgm:pt>
    <dgm:pt modelId="{6A19E4F1-3324-1347-84D7-383E09BEB318}" type="pres">
      <dgm:prSet presAssocID="{D3DF06E1-6E45-4EFA-8174-B3CB9EA06303}" presName="childText" presStyleLbl="conFgAcc1" presStyleIdx="0" presStyleCnt="3">
        <dgm:presLayoutVars>
          <dgm:bulletEnabled val="1"/>
        </dgm:presLayoutVars>
      </dgm:prSet>
      <dgm:spPr/>
    </dgm:pt>
    <dgm:pt modelId="{B82F4563-1926-7548-B5BF-794431F1E370}" type="pres">
      <dgm:prSet presAssocID="{D62910C9-C26B-4265-8C02-ADBEF7A64BBD}" presName="spaceBetweenRectangles" presStyleCnt="0"/>
      <dgm:spPr/>
    </dgm:pt>
    <dgm:pt modelId="{B1A44758-C494-5045-9095-856343513FD9}" type="pres">
      <dgm:prSet presAssocID="{6BB450F4-25FD-44B3-BD2F-F25FEC929B92}" presName="parentLin" presStyleCnt="0"/>
      <dgm:spPr/>
    </dgm:pt>
    <dgm:pt modelId="{A351CEFB-D76B-DA4C-95AC-59BB9BC62AA2}" type="pres">
      <dgm:prSet presAssocID="{6BB450F4-25FD-44B3-BD2F-F25FEC929B92}" presName="parentLeftMargin" presStyleLbl="node1" presStyleIdx="0" presStyleCnt="3"/>
      <dgm:spPr/>
    </dgm:pt>
    <dgm:pt modelId="{E750A24B-0E56-8246-AF5A-D7F96764A600}" type="pres">
      <dgm:prSet presAssocID="{6BB450F4-25FD-44B3-BD2F-F25FEC929B9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027ECF-0390-ED41-87E7-2CCC3EAC4BF8}" type="pres">
      <dgm:prSet presAssocID="{6BB450F4-25FD-44B3-BD2F-F25FEC929B92}" presName="negativeSpace" presStyleCnt="0"/>
      <dgm:spPr/>
    </dgm:pt>
    <dgm:pt modelId="{A5D5A43D-61ED-4E41-951D-E620AEE55F29}" type="pres">
      <dgm:prSet presAssocID="{6BB450F4-25FD-44B3-BD2F-F25FEC929B92}" presName="childText" presStyleLbl="conFgAcc1" presStyleIdx="1" presStyleCnt="3">
        <dgm:presLayoutVars>
          <dgm:bulletEnabled val="1"/>
        </dgm:presLayoutVars>
      </dgm:prSet>
      <dgm:spPr/>
    </dgm:pt>
    <dgm:pt modelId="{DE4B0506-7A65-7F4E-839B-05FF9D400421}" type="pres">
      <dgm:prSet presAssocID="{EA7BA562-BF4E-40DD-84DD-D9B2613A421C}" presName="spaceBetweenRectangles" presStyleCnt="0"/>
      <dgm:spPr/>
    </dgm:pt>
    <dgm:pt modelId="{A84BD8D8-4078-9946-80D7-363FAC2807B5}" type="pres">
      <dgm:prSet presAssocID="{D5229BD8-F33E-49D0-848A-4DBC850C1AB3}" presName="parentLin" presStyleCnt="0"/>
      <dgm:spPr/>
    </dgm:pt>
    <dgm:pt modelId="{7AD98F37-5C40-CA45-9BB6-AC9006C12539}" type="pres">
      <dgm:prSet presAssocID="{D5229BD8-F33E-49D0-848A-4DBC850C1AB3}" presName="parentLeftMargin" presStyleLbl="node1" presStyleIdx="1" presStyleCnt="3"/>
      <dgm:spPr/>
    </dgm:pt>
    <dgm:pt modelId="{809C80F0-A934-4A4A-8F0F-73BF8B415041}" type="pres">
      <dgm:prSet presAssocID="{D5229BD8-F33E-49D0-848A-4DBC850C1AB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335628B-C5FF-CF41-B2D1-98F7F2491C84}" type="pres">
      <dgm:prSet presAssocID="{D5229BD8-F33E-49D0-848A-4DBC850C1AB3}" presName="negativeSpace" presStyleCnt="0"/>
      <dgm:spPr/>
    </dgm:pt>
    <dgm:pt modelId="{742AD8DE-23E3-CD4E-B5C9-DCCFA636F792}" type="pres">
      <dgm:prSet presAssocID="{D5229BD8-F33E-49D0-848A-4DBC850C1AB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7EBD406-50DC-4840-B902-B2DDC0A78833}" type="presOf" srcId="{E85D1402-6AFB-4349-9136-8FF75E29466C}" destId="{6A19E4F1-3324-1347-84D7-383E09BEB318}" srcOrd="0" destOrd="1" presId="urn:microsoft.com/office/officeart/2005/8/layout/list1"/>
    <dgm:cxn modelId="{49F86318-7956-7A4B-A313-03338552E706}" type="presOf" srcId="{5688AA7F-CA3B-4BEB-AAE1-4E8AC3E5BDCD}" destId="{4F285908-723C-9143-89EB-2FBB8BEB35AA}" srcOrd="0" destOrd="0" presId="urn:microsoft.com/office/officeart/2005/8/layout/list1"/>
    <dgm:cxn modelId="{D788A218-DEEE-4CB3-A55E-85822724B3CB}" srcId="{6BB450F4-25FD-44B3-BD2F-F25FEC929B92}" destId="{0923D721-FB1F-4901-AE74-FA35135BB356}" srcOrd="0" destOrd="0" parTransId="{9BCA79CE-2C72-4034-A198-A449355C3CB9}" sibTransId="{EB4D53FF-16C5-458F-A56D-94AFEA1AD0C3}"/>
    <dgm:cxn modelId="{5EB6651A-9772-480D-934E-0B1AB679BB8F}" srcId="{D3DF06E1-6E45-4EFA-8174-B3CB9EA06303}" destId="{E85D1402-6AFB-4349-9136-8FF75E29466C}" srcOrd="1" destOrd="0" parTransId="{543DA071-4D3F-4832-A735-0FAD5801C1AC}" sibTransId="{6A0E2D6F-279B-4C3F-BD05-717F580A99EF}"/>
    <dgm:cxn modelId="{54DDAA2D-1BC0-C048-BD62-1DD4A13774E4}" type="presOf" srcId="{6BB450F4-25FD-44B3-BD2F-F25FEC929B92}" destId="{E750A24B-0E56-8246-AF5A-D7F96764A600}" srcOrd="1" destOrd="0" presId="urn:microsoft.com/office/officeart/2005/8/layout/list1"/>
    <dgm:cxn modelId="{CE8BDF5B-FBE1-314C-A516-4B9A71752038}" type="presOf" srcId="{D3DF06E1-6E45-4EFA-8174-B3CB9EA06303}" destId="{777A67E0-7E21-C846-A51C-F317637AF378}" srcOrd="1" destOrd="0" presId="urn:microsoft.com/office/officeart/2005/8/layout/list1"/>
    <dgm:cxn modelId="{09298C64-D93C-4C43-87B4-690C2D14D710}" type="presOf" srcId="{6BB450F4-25FD-44B3-BD2F-F25FEC929B92}" destId="{A351CEFB-D76B-DA4C-95AC-59BB9BC62AA2}" srcOrd="0" destOrd="0" presId="urn:microsoft.com/office/officeart/2005/8/layout/list1"/>
    <dgm:cxn modelId="{1EF46B68-07D3-4C57-93F7-906C8E3FE1DC}" srcId="{5688AA7F-CA3B-4BEB-AAE1-4E8AC3E5BDCD}" destId="{6BB450F4-25FD-44B3-BD2F-F25FEC929B92}" srcOrd="1" destOrd="0" parTransId="{7FEB5A85-4B5F-4708-A8B6-D879CC5BB341}" sibTransId="{EA7BA562-BF4E-40DD-84DD-D9B2613A421C}"/>
    <dgm:cxn modelId="{A299536E-D0FD-BB44-A539-E430164D915C}" type="presOf" srcId="{D3DF06E1-6E45-4EFA-8174-B3CB9EA06303}" destId="{AE0FCED0-7661-504A-B142-D70C3E13CEB0}" srcOrd="0" destOrd="0" presId="urn:microsoft.com/office/officeart/2005/8/layout/list1"/>
    <dgm:cxn modelId="{E6FB6775-EDD2-46B1-9E88-6EF6E4A06CA5}" srcId="{D5229BD8-F33E-49D0-848A-4DBC850C1AB3}" destId="{F98D7186-9CB8-4BE0-9979-1F03AF62B8E0}" srcOrd="0" destOrd="0" parTransId="{EDA4BE8E-208E-4EFF-94CA-30AA98EE9991}" sibTransId="{2E1FBC04-4733-4800-B3B0-8501DF63DAB5}"/>
    <dgm:cxn modelId="{0A070978-1A17-F54A-83F8-E22AFEF979AC}" type="presOf" srcId="{0923D721-FB1F-4901-AE74-FA35135BB356}" destId="{A5D5A43D-61ED-4E41-951D-E620AEE55F29}" srcOrd="0" destOrd="0" presId="urn:microsoft.com/office/officeart/2005/8/layout/list1"/>
    <dgm:cxn modelId="{03D6CF79-13F2-4A48-8F10-58F9ADBCD98B}" srcId="{D3DF06E1-6E45-4EFA-8174-B3CB9EA06303}" destId="{8EECC10B-109E-4853-8E1F-FD2345C03964}" srcOrd="0" destOrd="0" parTransId="{3B9565E2-F470-4794-BCAC-F4E15AF8C727}" sibTransId="{981A76A8-E4E6-4C73-9B76-91E7D006A958}"/>
    <dgm:cxn modelId="{DBAE717D-E571-6947-A809-10EC9CA4A27C}" type="presOf" srcId="{F98D7186-9CB8-4BE0-9979-1F03AF62B8E0}" destId="{742AD8DE-23E3-CD4E-B5C9-DCCFA636F792}" srcOrd="0" destOrd="0" presId="urn:microsoft.com/office/officeart/2005/8/layout/list1"/>
    <dgm:cxn modelId="{29A77496-B105-B045-A1F0-CA20F1DD59AD}" type="presOf" srcId="{8EECC10B-109E-4853-8E1F-FD2345C03964}" destId="{6A19E4F1-3324-1347-84D7-383E09BEB318}" srcOrd="0" destOrd="0" presId="urn:microsoft.com/office/officeart/2005/8/layout/list1"/>
    <dgm:cxn modelId="{DEA41CB7-E3A7-AD4E-B250-A3B5D1569406}" type="presOf" srcId="{D5229BD8-F33E-49D0-848A-4DBC850C1AB3}" destId="{7AD98F37-5C40-CA45-9BB6-AC9006C12539}" srcOrd="0" destOrd="0" presId="urn:microsoft.com/office/officeart/2005/8/layout/list1"/>
    <dgm:cxn modelId="{1AC456C2-B2AF-C540-8F75-69371069096F}" type="presOf" srcId="{D5229BD8-F33E-49D0-848A-4DBC850C1AB3}" destId="{809C80F0-A934-4A4A-8F0F-73BF8B415041}" srcOrd="1" destOrd="0" presId="urn:microsoft.com/office/officeart/2005/8/layout/list1"/>
    <dgm:cxn modelId="{C54B22C8-C7CE-481B-8AF9-D6E61668FEA0}" srcId="{5688AA7F-CA3B-4BEB-AAE1-4E8AC3E5BDCD}" destId="{D3DF06E1-6E45-4EFA-8174-B3CB9EA06303}" srcOrd="0" destOrd="0" parTransId="{CD1BB797-8DEB-4E31-96D7-60FB5B77A62C}" sibTransId="{D62910C9-C26B-4265-8C02-ADBEF7A64BBD}"/>
    <dgm:cxn modelId="{E5792CC8-8CD7-49F9-B624-AB207B8D59B5}" srcId="{5688AA7F-CA3B-4BEB-AAE1-4E8AC3E5BDCD}" destId="{D5229BD8-F33E-49D0-848A-4DBC850C1AB3}" srcOrd="2" destOrd="0" parTransId="{95FBCC7D-21F9-45BC-8FD5-799FC513D290}" sibTransId="{8E759BB2-EE6D-45F8-B301-69FCE278C7FF}"/>
    <dgm:cxn modelId="{88A26D97-7389-E849-ABC6-3E3B0449A0ED}" type="presParOf" srcId="{4F285908-723C-9143-89EB-2FBB8BEB35AA}" destId="{567E3122-449F-8E45-BC90-60EB0E95F98E}" srcOrd="0" destOrd="0" presId="urn:microsoft.com/office/officeart/2005/8/layout/list1"/>
    <dgm:cxn modelId="{51511577-1117-4C45-9DAF-C929FA13FD1C}" type="presParOf" srcId="{567E3122-449F-8E45-BC90-60EB0E95F98E}" destId="{AE0FCED0-7661-504A-B142-D70C3E13CEB0}" srcOrd="0" destOrd="0" presId="urn:microsoft.com/office/officeart/2005/8/layout/list1"/>
    <dgm:cxn modelId="{1A49B6C1-F36D-1147-ADE0-14A12201FD0C}" type="presParOf" srcId="{567E3122-449F-8E45-BC90-60EB0E95F98E}" destId="{777A67E0-7E21-C846-A51C-F317637AF378}" srcOrd="1" destOrd="0" presId="urn:microsoft.com/office/officeart/2005/8/layout/list1"/>
    <dgm:cxn modelId="{41E0A62B-8211-044C-A85F-97DF7C491C1D}" type="presParOf" srcId="{4F285908-723C-9143-89EB-2FBB8BEB35AA}" destId="{01CEA4C0-3216-0548-A250-B74A2CC17A97}" srcOrd="1" destOrd="0" presId="urn:microsoft.com/office/officeart/2005/8/layout/list1"/>
    <dgm:cxn modelId="{85A14B67-D7D5-F941-A97D-BBF9F8D0BA55}" type="presParOf" srcId="{4F285908-723C-9143-89EB-2FBB8BEB35AA}" destId="{6A19E4F1-3324-1347-84D7-383E09BEB318}" srcOrd="2" destOrd="0" presId="urn:microsoft.com/office/officeart/2005/8/layout/list1"/>
    <dgm:cxn modelId="{76699AB5-D47C-AF44-8BA8-921631D727A1}" type="presParOf" srcId="{4F285908-723C-9143-89EB-2FBB8BEB35AA}" destId="{B82F4563-1926-7548-B5BF-794431F1E370}" srcOrd="3" destOrd="0" presId="urn:microsoft.com/office/officeart/2005/8/layout/list1"/>
    <dgm:cxn modelId="{DF520AEC-B6DC-8D4D-8059-BC1AB212E58A}" type="presParOf" srcId="{4F285908-723C-9143-89EB-2FBB8BEB35AA}" destId="{B1A44758-C494-5045-9095-856343513FD9}" srcOrd="4" destOrd="0" presId="urn:microsoft.com/office/officeart/2005/8/layout/list1"/>
    <dgm:cxn modelId="{768282DD-C1F1-4E48-9F0B-077332D5C1EA}" type="presParOf" srcId="{B1A44758-C494-5045-9095-856343513FD9}" destId="{A351CEFB-D76B-DA4C-95AC-59BB9BC62AA2}" srcOrd="0" destOrd="0" presId="urn:microsoft.com/office/officeart/2005/8/layout/list1"/>
    <dgm:cxn modelId="{143E6A6D-7380-174B-A535-73B0E5C18E2F}" type="presParOf" srcId="{B1A44758-C494-5045-9095-856343513FD9}" destId="{E750A24B-0E56-8246-AF5A-D7F96764A600}" srcOrd="1" destOrd="0" presId="urn:microsoft.com/office/officeart/2005/8/layout/list1"/>
    <dgm:cxn modelId="{4EAC2529-4847-974E-AED9-4B82997AD42E}" type="presParOf" srcId="{4F285908-723C-9143-89EB-2FBB8BEB35AA}" destId="{F3027ECF-0390-ED41-87E7-2CCC3EAC4BF8}" srcOrd="5" destOrd="0" presId="urn:microsoft.com/office/officeart/2005/8/layout/list1"/>
    <dgm:cxn modelId="{FEF7432F-BE37-7545-AE99-15789DEAB904}" type="presParOf" srcId="{4F285908-723C-9143-89EB-2FBB8BEB35AA}" destId="{A5D5A43D-61ED-4E41-951D-E620AEE55F29}" srcOrd="6" destOrd="0" presId="urn:microsoft.com/office/officeart/2005/8/layout/list1"/>
    <dgm:cxn modelId="{18BCB792-22BF-904C-A813-7DB6E10F3ED3}" type="presParOf" srcId="{4F285908-723C-9143-89EB-2FBB8BEB35AA}" destId="{DE4B0506-7A65-7F4E-839B-05FF9D400421}" srcOrd="7" destOrd="0" presId="urn:microsoft.com/office/officeart/2005/8/layout/list1"/>
    <dgm:cxn modelId="{41BAC8CC-08CD-9E4A-B6AF-B282F640174D}" type="presParOf" srcId="{4F285908-723C-9143-89EB-2FBB8BEB35AA}" destId="{A84BD8D8-4078-9946-80D7-363FAC2807B5}" srcOrd="8" destOrd="0" presId="urn:microsoft.com/office/officeart/2005/8/layout/list1"/>
    <dgm:cxn modelId="{ADE2E173-F70D-0A4C-862D-B96C0F869E00}" type="presParOf" srcId="{A84BD8D8-4078-9946-80D7-363FAC2807B5}" destId="{7AD98F37-5C40-CA45-9BB6-AC9006C12539}" srcOrd="0" destOrd="0" presId="urn:microsoft.com/office/officeart/2005/8/layout/list1"/>
    <dgm:cxn modelId="{EC8C7B21-F281-3B46-8C4D-84AD090FEAC6}" type="presParOf" srcId="{A84BD8D8-4078-9946-80D7-363FAC2807B5}" destId="{809C80F0-A934-4A4A-8F0F-73BF8B415041}" srcOrd="1" destOrd="0" presId="urn:microsoft.com/office/officeart/2005/8/layout/list1"/>
    <dgm:cxn modelId="{9343649C-4BAA-FC49-BF2B-11E70BF22AAF}" type="presParOf" srcId="{4F285908-723C-9143-89EB-2FBB8BEB35AA}" destId="{C335628B-C5FF-CF41-B2D1-98F7F2491C84}" srcOrd="9" destOrd="0" presId="urn:microsoft.com/office/officeart/2005/8/layout/list1"/>
    <dgm:cxn modelId="{EC1F30D4-688A-8741-A5A3-963D60199D39}" type="presParOf" srcId="{4F285908-723C-9143-89EB-2FBB8BEB35AA}" destId="{742AD8DE-23E3-CD4E-B5C9-DCCFA636F7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C56944-7C37-428E-B2C6-A2EF6B867A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602071-9D5D-4D74-B2F2-B0E167276EB8}">
      <dgm:prSet/>
      <dgm:spPr/>
      <dgm:t>
        <a:bodyPr/>
        <a:lstStyle/>
        <a:p>
          <a:r>
            <a:rPr lang="en-US"/>
            <a:t>Does this code accomplish the purpose? </a:t>
          </a:r>
        </a:p>
      </dgm:t>
    </dgm:pt>
    <dgm:pt modelId="{B943F424-D4EC-4AD2-A952-ACEC5CBFAC88}" type="parTrans" cxnId="{6DFFD555-F6B7-4C18-8BFC-A192F774F911}">
      <dgm:prSet/>
      <dgm:spPr/>
      <dgm:t>
        <a:bodyPr/>
        <a:lstStyle/>
        <a:p>
          <a:endParaRPr lang="en-US"/>
        </a:p>
      </dgm:t>
    </dgm:pt>
    <dgm:pt modelId="{D4939776-E5B2-48D1-BC25-322C88E49193}" type="sibTrans" cxnId="{6DFFD555-F6B7-4C18-8BFC-A192F774F911}">
      <dgm:prSet/>
      <dgm:spPr/>
      <dgm:t>
        <a:bodyPr/>
        <a:lstStyle/>
        <a:p>
          <a:endParaRPr lang="en-US"/>
        </a:p>
      </dgm:t>
    </dgm:pt>
    <dgm:pt modelId="{8043556A-2D24-492F-ABC6-8480D228D46C}">
      <dgm:prSet/>
      <dgm:spPr/>
      <dgm:t>
        <a:bodyPr/>
        <a:lstStyle/>
        <a:p>
          <a:r>
            <a:rPr lang="en-US"/>
            <a:t>How would you have solved the problem?</a:t>
          </a:r>
        </a:p>
      </dgm:t>
    </dgm:pt>
    <dgm:pt modelId="{8A367ED7-1C48-4B2D-AC0B-47144CDA4656}" type="parTrans" cxnId="{BA018F4C-4E0D-4908-B97C-47BB1E1270E5}">
      <dgm:prSet/>
      <dgm:spPr/>
      <dgm:t>
        <a:bodyPr/>
        <a:lstStyle/>
        <a:p>
          <a:endParaRPr lang="en-US"/>
        </a:p>
      </dgm:t>
    </dgm:pt>
    <dgm:pt modelId="{1599482F-C3D4-470A-9A65-DA1AACB4F982}" type="sibTrans" cxnId="{BA018F4C-4E0D-4908-B97C-47BB1E1270E5}">
      <dgm:prSet/>
      <dgm:spPr/>
      <dgm:t>
        <a:bodyPr/>
        <a:lstStyle/>
        <a:p>
          <a:endParaRPr lang="en-US"/>
        </a:p>
      </dgm:t>
    </dgm:pt>
    <dgm:pt modelId="{F3E12171-1AEC-48EB-A59E-FB77CFC220E0}">
      <dgm:prSet/>
      <dgm:spPr/>
      <dgm:t>
        <a:bodyPr/>
        <a:lstStyle/>
        <a:p>
          <a:r>
            <a:rPr lang="en-US"/>
            <a:t>How was the “reading” experience?</a:t>
          </a:r>
        </a:p>
      </dgm:t>
    </dgm:pt>
    <dgm:pt modelId="{FBEF180A-EF14-467D-AB4F-6CF7C9FE94D4}" type="parTrans" cxnId="{A9BB9D17-06BC-4266-951A-1A63B44F7884}">
      <dgm:prSet/>
      <dgm:spPr/>
      <dgm:t>
        <a:bodyPr/>
        <a:lstStyle/>
        <a:p>
          <a:endParaRPr lang="en-US"/>
        </a:p>
      </dgm:t>
    </dgm:pt>
    <dgm:pt modelId="{60E2EF1A-E9A2-4973-B0A8-400198918B3B}" type="sibTrans" cxnId="{A9BB9D17-06BC-4266-951A-1A63B44F7884}">
      <dgm:prSet/>
      <dgm:spPr/>
      <dgm:t>
        <a:bodyPr/>
        <a:lstStyle/>
        <a:p>
          <a:endParaRPr lang="en-US"/>
        </a:p>
      </dgm:t>
    </dgm:pt>
    <dgm:pt modelId="{078328D0-70AF-4078-B25F-66EB05EF5B0C}">
      <dgm:prSet/>
      <dgm:spPr/>
      <dgm:t>
        <a:bodyPr/>
        <a:lstStyle/>
        <a:p>
          <a:r>
            <a:rPr lang="en-US"/>
            <a:t>Does the code follow to coding guidelines/style? </a:t>
          </a:r>
        </a:p>
      </dgm:t>
    </dgm:pt>
    <dgm:pt modelId="{BBE42374-5946-4F48-9485-FFF7E388A473}" type="parTrans" cxnId="{9D42D81B-790A-4696-AEC8-208615A04D3B}">
      <dgm:prSet/>
      <dgm:spPr/>
      <dgm:t>
        <a:bodyPr/>
        <a:lstStyle/>
        <a:p>
          <a:endParaRPr lang="en-US"/>
        </a:p>
      </dgm:t>
    </dgm:pt>
    <dgm:pt modelId="{0BC68F53-6ECA-423E-9571-46B6CC16ADF1}" type="sibTrans" cxnId="{9D42D81B-790A-4696-AEC8-208615A04D3B}">
      <dgm:prSet/>
      <dgm:spPr/>
      <dgm:t>
        <a:bodyPr/>
        <a:lstStyle/>
        <a:p>
          <a:endParaRPr lang="en-US"/>
        </a:p>
      </dgm:t>
    </dgm:pt>
    <dgm:pt modelId="{9F0B4648-A200-4014-A1E0-A34744190162}">
      <dgm:prSet/>
      <dgm:spPr/>
      <dgm:t>
        <a:bodyPr/>
        <a:lstStyle/>
        <a:p>
          <a:r>
            <a:rPr lang="en-US"/>
            <a:t>Does this code introduce the risk of breaking builds?</a:t>
          </a:r>
        </a:p>
      </dgm:t>
    </dgm:pt>
    <dgm:pt modelId="{924441B5-998E-48E9-921D-2D8D1F962728}" type="parTrans" cxnId="{79D68541-5A63-413E-BC80-7CF3533ADA97}">
      <dgm:prSet/>
      <dgm:spPr/>
      <dgm:t>
        <a:bodyPr/>
        <a:lstStyle/>
        <a:p>
          <a:endParaRPr lang="en-US"/>
        </a:p>
      </dgm:t>
    </dgm:pt>
    <dgm:pt modelId="{78220322-D935-459F-B398-909C6EA5A699}" type="sibTrans" cxnId="{79D68541-5A63-413E-BC80-7CF3533ADA97}">
      <dgm:prSet/>
      <dgm:spPr/>
      <dgm:t>
        <a:bodyPr/>
        <a:lstStyle/>
        <a:p>
          <a:endParaRPr lang="en-US"/>
        </a:p>
      </dgm:t>
    </dgm:pt>
    <dgm:pt modelId="{36830BEF-E056-444B-870A-2BA68F7E1053}" type="pres">
      <dgm:prSet presAssocID="{DBC56944-7C37-428E-B2C6-A2EF6B867AED}" presName="root" presStyleCnt="0">
        <dgm:presLayoutVars>
          <dgm:dir/>
          <dgm:resizeHandles val="exact"/>
        </dgm:presLayoutVars>
      </dgm:prSet>
      <dgm:spPr/>
    </dgm:pt>
    <dgm:pt modelId="{BBF12573-2FEF-426D-8791-1D0DD7912BB1}" type="pres">
      <dgm:prSet presAssocID="{45602071-9D5D-4D74-B2F2-B0E167276EB8}" presName="compNode" presStyleCnt="0"/>
      <dgm:spPr/>
    </dgm:pt>
    <dgm:pt modelId="{1351CB3F-C812-4A8D-9217-14B7F676A05E}" type="pres">
      <dgm:prSet presAssocID="{45602071-9D5D-4D74-B2F2-B0E167276EB8}" presName="bgRect" presStyleLbl="bgShp" presStyleIdx="0" presStyleCnt="5"/>
      <dgm:spPr/>
    </dgm:pt>
    <dgm:pt modelId="{7B70ADE1-CB9A-40D8-B27B-B03A1E02548F}" type="pres">
      <dgm:prSet presAssocID="{45602071-9D5D-4D74-B2F2-B0E167276E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1FD6347-F37F-47D3-B761-0E3D3AC90C75}" type="pres">
      <dgm:prSet presAssocID="{45602071-9D5D-4D74-B2F2-B0E167276EB8}" presName="spaceRect" presStyleCnt="0"/>
      <dgm:spPr/>
    </dgm:pt>
    <dgm:pt modelId="{8E47A672-FAF4-432E-A043-E50F18EE47F6}" type="pres">
      <dgm:prSet presAssocID="{45602071-9D5D-4D74-B2F2-B0E167276EB8}" presName="parTx" presStyleLbl="revTx" presStyleIdx="0" presStyleCnt="5">
        <dgm:presLayoutVars>
          <dgm:chMax val="0"/>
          <dgm:chPref val="0"/>
        </dgm:presLayoutVars>
      </dgm:prSet>
      <dgm:spPr/>
    </dgm:pt>
    <dgm:pt modelId="{9B105721-5F2D-49E3-AC9B-B95C2ED815C7}" type="pres">
      <dgm:prSet presAssocID="{D4939776-E5B2-48D1-BC25-322C88E49193}" presName="sibTrans" presStyleCnt="0"/>
      <dgm:spPr/>
    </dgm:pt>
    <dgm:pt modelId="{4DCE3AC3-D4E1-46C9-B5CB-9B126BC6B80E}" type="pres">
      <dgm:prSet presAssocID="{8043556A-2D24-492F-ABC6-8480D228D46C}" presName="compNode" presStyleCnt="0"/>
      <dgm:spPr/>
    </dgm:pt>
    <dgm:pt modelId="{F3C0187E-73F8-4B8A-8230-7EE4945A2DAE}" type="pres">
      <dgm:prSet presAssocID="{8043556A-2D24-492F-ABC6-8480D228D46C}" presName="bgRect" presStyleLbl="bgShp" presStyleIdx="1" presStyleCnt="5"/>
      <dgm:spPr/>
    </dgm:pt>
    <dgm:pt modelId="{91BF9E3F-4CE9-495C-B63A-4E242BC81EB2}" type="pres">
      <dgm:prSet presAssocID="{8043556A-2D24-492F-ABC6-8480D228D46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69AB748-D547-4982-9931-36B001A86114}" type="pres">
      <dgm:prSet presAssocID="{8043556A-2D24-492F-ABC6-8480D228D46C}" presName="spaceRect" presStyleCnt="0"/>
      <dgm:spPr/>
    </dgm:pt>
    <dgm:pt modelId="{963BB836-266A-43D8-BA5A-BFE1D220502F}" type="pres">
      <dgm:prSet presAssocID="{8043556A-2D24-492F-ABC6-8480D228D46C}" presName="parTx" presStyleLbl="revTx" presStyleIdx="1" presStyleCnt="5">
        <dgm:presLayoutVars>
          <dgm:chMax val="0"/>
          <dgm:chPref val="0"/>
        </dgm:presLayoutVars>
      </dgm:prSet>
      <dgm:spPr/>
    </dgm:pt>
    <dgm:pt modelId="{A56C215F-68E0-4F28-96A8-79F76CC9E95C}" type="pres">
      <dgm:prSet presAssocID="{1599482F-C3D4-470A-9A65-DA1AACB4F982}" presName="sibTrans" presStyleCnt="0"/>
      <dgm:spPr/>
    </dgm:pt>
    <dgm:pt modelId="{C463A363-1404-44BD-8C8F-D8CF635B16D7}" type="pres">
      <dgm:prSet presAssocID="{F3E12171-1AEC-48EB-A59E-FB77CFC220E0}" presName="compNode" presStyleCnt="0"/>
      <dgm:spPr/>
    </dgm:pt>
    <dgm:pt modelId="{BDA8AC46-2634-47C6-B3D6-174EA1345198}" type="pres">
      <dgm:prSet presAssocID="{F3E12171-1AEC-48EB-A59E-FB77CFC220E0}" presName="bgRect" presStyleLbl="bgShp" presStyleIdx="2" presStyleCnt="5"/>
      <dgm:spPr/>
    </dgm:pt>
    <dgm:pt modelId="{93229D5D-79D2-46AD-A868-ED51C2E3EE0C}" type="pres">
      <dgm:prSet presAssocID="{F3E12171-1AEC-48EB-A59E-FB77CFC220E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25E7106-CED1-4352-8DDE-2374C90DE33B}" type="pres">
      <dgm:prSet presAssocID="{F3E12171-1AEC-48EB-A59E-FB77CFC220E0}" presName="spaceRect" presStyleCnt="0"/>
      <dgm:spPr/>
    </dgm:pt>
    <dgm:pt modelId="{6B310CA4-34E7-4D9B-BEFB-EA7356BE54B2}" type="pres">
      <dgm:prSet presAssocID="{F3E12171-1AEC-48EB-A59E-FB77CFC220E0}" presName="parTx" presStyleLbl="revTx" presStyleIdx="2" presStyleCnt="5">
        <dgm:presLayoutVars>
          <dgm:chMax val="0"/>
          <dgm:chPref val="0"/>
        </dgm:presLayoutVars>
      </dgm:prSet>
      <dgm:spPr/>
    </dgm:pt>
    <dgm:pt modelId="{FE9759F1-C352-4B61-818C-186516AD7B0C}" type="pres">
      <dgm:prSet presAssocID="{60E2EF1A-E9A2-4973-B0A8-400198918B3B}" presName="sibTrans" presStyleCnt="0"/>
      <dgm:spPr/>
    </dgm:pt>
    <dgm:pt modelId="{685D1A86-BDA8-4C98-A45E-FAC1EF441B2A}" type="pres">
      <dgm:prSet presAssocID="{078328D0-70AF-4078-B25F-66EB05EF5B0C}" presName="compNode" presStyleCnt="0"/>
      <dgm:spPr/>
    </dgm:pt>
    <dgm:pt modelId="{AE60D9BB-4864-428D-8295-A7BFDA5D5D3D}" type="pres">
      <dgm:prSet presAssocID="{078328D0-70AF-4078-B25F-66EB05EF5B0C}" presName="bgRect" presStyleLbl="bgShp" presStyleIdx="3" presStyleCnt="5"/>
      <dgm:spPr/>
    </dgm:pt>
    <dgm:pt modelId="{F952437B-FDF8-4D24-BEB0-DA2613F4AE93}" type="pres">
      <dgm:prSet presAssocID="{078328D0-70AF-4078-B25F-66EB05EF5B0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7CFFD2A6-B28E-4E7E-BF78-1A0ABA42F08B}" type="pres">
      <dgm:prSet presAssocID="{078328D0-70AF-4078-B25F-66EB05EF5B0C}" presName="spaceRect" presStyleCnt="0"/>
      <dgm:spPr/>
    </dgm:pt>
    <dgm:pt modelId="{8383BA56-AFC4-44B3-84ED-2BB691C3BFF9}" type="pres">
      <dgm:prSet presAssocID="{078328D0-70AF-4078-B25F-66EB05EF5B0C}" presName="parTx" presStyleLbl="revTx" presStyleIdx="3" presStyleCnt="5">
        <dgm:presLayoutVars>
          <dgm:chMax val="0"/>
          <dgm:chPref val="0"/>
        </dgm:presLayoutVars>
      </dgm:prSet>
      <dgm:spPr/>
    </dgm:pt>
    <dgm:pt modelId="{39A4E510-3FFD-4D53-A36E-1066AC24600C}" type="pres">
      <dgm:prSet presAssocID="{0BC68F53-6ECA-423E-9571-46B6CC16ADF1}" presName="sibTrans" presStyleCnt="0"/>
      <dgm:spPr/>
    </dgm:pt>
    <dgm:pt modelId="{B2779B74-6F9F-4D2C-A732-2318AB675B97}" type="pres">
      <dgm:prSet presAssocID="{9F0B4648-A200-4014-A1E0-A34744190162}" presName="compNode" presStyleCnt="0"/>
      <dgm:spPr/>
    </dgm:pt>
    <dgm:pt modelId="{9462F71A-369D-41E6-A9EE-CDE0FEE619B2}" type="pres">
      <dgm:prSet presAssocID="{9F0B4648-A200-4014-A1E0-A34744190162}" presName="bgRect" presStyleLbl="bgShp" presStyleIdx="4" presStyleCnt="5"/>
      <dgm:spPr/>
    </dgm:pt>
    <dgm:pt modelId="{062FFAD3-F634-45FD-829B-4ECE727FA2D8}" type="pres">
      <dgm:prSet presAssocID="{9F0B4648-A200-4014-A1E0-A347441901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504D865-1278-4771-8FA3-B67A4FA35849}" type="pres">
      <dgm:prSet presAssocID="{9F0B4648-A200-4014-A1E0-A34744190162}" presName="spaceRect" presStyleCnt="0"/>
      <dgm:spPr/>
    </dgm:pt>
    <dgm:pt modelId="{A11AE65B-8668-438A-B091-9825D4B22FAD}" type="pres">
      <dgm:prSet presAssocID="{9F0B4648-A200-4014-A1E0-A347441901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BB9D17-06BC-4266-951A-1A63B44F7884}" srcId="{DBC56944-7C37-428E-B2C6-A2EF6B867AED}" destId="{F3E12171-1AEC-48EB-A59E-FB77CFC220E0}" srcOrd="2" destOrd="0" parTransId="{FBEF180A-EF14-467D-AB4F-6CF7C9FE94D4}" sibTransId="{60E2EF1A-E9A2-4973-B0A8-400198918B3B}"/>
    <dgm:cxn modelId="{9D42D81B-790A-4696-AEC8-208615A04D3B}" srcId="{DBC56944-7C37-428E-B2C6-A2EF6B867AED}" destId="{078328D0-70AF-4078-B25F-66EB05EF5B0C}" srcOrd="3" destOrd="0" parTransId="{BBE42374-5946-4F48-9485-FFF7E388A473}" sibTransId="{0BC68F53-6ECA-423E-9571-46B6CC16ADF1}"/>
    <dgm:cxn modelId="{DAE3DB3F-AC48-4BF8-805E-F580D8CC3146}" type="presOf" srcId="{9F0B4648-A200-4014-A1E0-A34744190162}" destId="{A11AE65B-8668-438A-B091-9825D4B22FAD}" srcOrd="0" destOrd="0" presId="urn:microsoft.com/office/officeart/2018/2/layout/IconVerticalSolidList"/>
    <dgm:cxn modelId="{79D68541-5A63-413E-BC80-7CF3533ADA97}" srcId="{DBC56944-7C37-428E-B2C6-A2EF6B867AED}" destId="{9F0B4648-A200-4014-A1E0-A34744190162}" srcOrd="4" destOrd="0" parTransId="{924441B5-998E-48E9-921D-2D8D1F962728}" sibTransId="{78220322-D935-459F-B398-909C6EA5A699}"/>
    <dgm:cxn modelId="{BA018F4C-4E0D-4908-B97C-47BB1E1270E5}" srcId="{DBC56944-7C37-428E-B2C6-A2EF6B867AED}" destId="{8043556A-2D24-492F-ABC6-8480D228D46C}" srcOrd="1" destOrd="0" parTransId="{8A367ED7-1C48-4B2D-AC0B-47144CDA4656}" sibTransId="{1599482F-C3D4-470A-9A65-DA1AACB4F982}"/>
    <dgm:cxn modelId="{6DFFD555-F6B7-4C18-8BFC-A192F774F911}" srcId="{DBC56944-7C37-428E-B2C6-A2EF6B867AED}" destId="{45602071-9D5D-4D74-B2F2-B0E167276EB8}" srcOrd="0" destOrd="0" parTransId="{B943F424-D4EC-4AD2-A952-ACEC5CBFAC88}" sibTransId="{D4939776-E5B2-48D1-BC25-322C88E49193}"/>
    <dgm:cxn modelId="{5E63F85C-89EB-41DD-A26F-7C1C66DCBF06}" type="presOf" srcId="{8043556A-2D24-492F-ABC6-8480D228D46C}" destId="{963BB836-266A-43D8-BA5A-BFE1D220502F}" srcOrd="0" destOrd="0" presId="urn:microsoft.com/office/officeart/2018/2/layout/IconVerticalSolidList"/>
    <dgm:cxn modelId="{4A26526F-4CA1-4570-9804-9C74E7BD9104}" type="presOf" srcId="{F3E12171-1AEC-48EB-A59E-FB77CFC220E0}" destId="{6B310CA4-34E7-4D9B-BEFB-EA7356BE54B2}" srcOrd="0" destOrd="0" presId="urn:microsoft.com/office/officeart/2018/2/layout/IconVerticalSolidList"/>
    <dgm:cxn modelId="{68FB20BB-806F-4246-8886-F8489BF4CE6B}" type="presOf" srcId="{078328D0-70AF-4078-B25F-66EB05EF5B0C}" destId="{8383BA56-AFC4-44B3-84ED-2BB691C3BFF9}" srcOrd="0" destOrd="0" presId="urn:microsoft.com/office/officeart/2018/2/layout/IconVerticalSolidList"/>
    <dgm:cxn modelId="{F8B88CED-4048-4E5D-AC62-AE3C00C000D6}" type="presOf" srcId="{DBC56944-7C37-428E-B2C6-A2EF6B867AED}" destId="{36830BEF-E056-444B-870A-2BA68F7E1053}" srcOrd="0" destOrd="0" presId="urn:microsoft.com/office/officeart/2018/2/layout/IconVerticalSolidList"/>
    <dgm:cxn modelId="{374CBDF5-70A6-4A8D-8FBE-92F323D35D25}" type="presOf" srcId="{45602071-9D5D-4D74-B2F2-B0E167276EB8}" destId="{8E47A672-FAF4-432E-A043-E50F18EE47F6}" srcOrd="0" destOrd="0" presId="urn:microsoft.com/office/officeart/2018/2/layout/IconVerticalSolidList"/>
    <dgm:cxn modelId="{6795B9CF-6EA7-44D1-A575-0D5220D79E94}" type="presParOf" srcId="{36830BEF-E056-444B-870A-2BA68F7E1053}" destId="{BBF12573-2FEF-426D-8791-1D0DD7912BB1}" srcOrd="0" destOrd="0" presId="urn:microsoft.com/office/officeart/2018/2/layout/IconVerticalSolidList"/>
    <dgm:cxn modelId="{D1F58072-DABB-41A7-A459-8883D7CB212E}" type="presParOf" srcId="{BBF12573-2FEF-426D-8791-1D0DD7912BB1}" destId="{1351CB3F-C812-4A8D-9217-14B7F676A05E}" srcOrd="0" destOrd="0" presId="urn:microsoft.com/office/officeart/2018/2/layout/IconVerticalSolidList"/>
    <dgm:cxn modelId="{43BA40DA-38FF-4241-9756-EB43C1974673}" type="presParOf" srcId="{BBF12573-2FEF-426D-8791-1D0DD7912BB1}" destId="{7B70ADE1-CB9A-40D8-B27B-B03A1E02548F}" srcOrd="1" destOrd="0" presId="urn:microsoft.com/office/officeart/2018/2/layout/IconVerticalSolidList"/>
    <dgm:cxn modelId="{7EFA667B-3C3D-4941-92A5-3D457B594B4E}" type="presParOf" srcId="{BBF12573-2FEF-426D-8791-1D0DD7912BB1}" destId="{81FD6347-F37F-47D3-B761-0E3D3AC90C75}" srcOrd="2" destOrd="0" presId="urn:microsoft.com/office/officeart/2018/2/layout/IconVerticalSolidList"/>
    <dgm:cxn modelId="{CE9925DE-CFBA-4171-8B58-79AAF32E9D26}" type="presParOf" srcId="{BBF12573-2FEF-426D-8791-1D0DD7912BB1}" destId="{8E47A672-FAF4-432E-A043-E50F18EE47F6}" srcOrd="3" destOrd="0" presId="urn:microsoft.com/office/officeart/2018/2/layout/IconVerticalSolidList"/>
    <dgm:cxn modelId="{D395503E-E8B2-40F3-873C-C47B96C38CDE}" type="presParOf" srcId="{36830BEF-E056-444B-870A-2BA68F7E1053}" destId="{9B105721-5F2D-49E3-AC9B-B95C2ED815C7}" srcOrd="1" destOrd="0" presId="urn:microsoft.com/office/officeart/2018/2/layout/IconVerticalSolidList"/>
    <dgm:cxn modelId="{94B76BBF-1951-4193-8224-04C1791AF279}" type="presParOf" srcId="{36830BEF-E056-444B-870A-2BA68F7E1053}" destId="{4DCE3AC3-D4E1-46C9-B5CB-9B126BC6B80E}" srcOrd="2" destOrd="0" presId="urn:microsoft.com/office/officeart/2018/2/layout/IconVerticalSolidList"/>
    <dgm:cxn modelId="{8C2FF68E-028C-444C-AF80-4D0C3B821224}" type="presParOf" srcId="{4DCE3AC3-D4E1-46C9-B5CB-9B126BC6B80E}" destId="{F3C0187E-73F8-4B8A-8230-7EE4945A2DAE}" srcOrd="0" destOrd="0" presId="urn:microsoft.com/office/officeart/2018/2/layout/IconVerticalSolidList"/>
    <dgm:cxn modelId="{72C7AFAA-A237-4FC7-90E8-5368A788B8D0}" type="presParOf" srcId="{4DCE3AC3-D4E1-46C9-B5CB-9B126BC6B80E}" destId="{91BF9E3F-4CE9-495C-B63A-4E242BC81EB2}" srcOrd="1" destOrd="0" presId="urn:microsoft.com/office/officeart/2018/2/layout/IconVerticalSolidList"/>
    <dgm:cxn modelId="{08E8DB61-3FEE-438E-8BD6-9E42A380CD20}" type="presParOf" srcId="{4DCE3AC3-D4E1-46C9-B5CB-9B126BC6B80E}" destId="{B69AB748-D547-4982-9931-36B001A86114}" srcOrd="2" destOrd="0" presId="urn:microsoft.com/office/officeart/2018/2/layout/IconVerticalSolidList"/>
    <dgm:cxn modelId="{E1DA007A-1DB1-4BAC-86E7-D4B710935176}" type="presParOf" srcId="{4DCE3AC3-D4E1-46C9-B5CB-9B126BC6B80E}" destId="{963BB836-266A-43D8-BA5A-BFE1D220502F}" srcOrd="3" destOrd="0" presId="urn:microsoft.com/office/officeart/2018/2/layout/IconVerticalSolidList"/>
    <dgm:cxn modelId="{F49D27B0-178A-499E-8DC3-F5194B655318}" type="presParOf" srcId="{36830BEF-E056-444B-870A-2BA68F7E1053}" destId="{A56C215F-68E0-4F28-96A8-79F76CC9E95C}" srcOrd="3" destOrd="0" presId="urn:microsoft.com/office/officeart/2018/2/layout/IconVerticalSolidList"/>
    <dgm:cxn modelId="{04F4CD11-F2E6-4D5A-9F5A-1249A09067B2}" type="presParOf" srcId="{36830BEF-E056-444B-870A-2BA68F7E1053}" destId="{C463A363-1404-44BD-8C8F-D8CF635B16D7}" srcOrd="4" destOrd="0" presId="urn:microsoft.com/office/officeart/2018/2/layout/IconVerticalSolidList"/>
    <dgm:cxn modelId="{070D75F0-32E4-42B8-A470-17E99BC8B33A}" type="presParOf" srcId="{C463A363-1404-44BD-8C8F-D8CF635B16D7}" destId="{BDA8AC46-2634-47C6-B3D6-174EA1345198}" srcOrd="0" destOrd="0" presId="urn:microsoft.com/office/officeart/2018/2/layout/IconVerticalSolidList"/>
    <dgm:cxn modelId="{10766C0F-F813-4A4F-AE1C-98757C5811E7}" type="presParOf" srcId="{C463A363-1404-44BD-8C8F-D8CF635B16D7}" destId="{93229D5D-79D2-46AD-A868-ED51C2E3EE0C}" srcOrd="1" destOrd="0" presId="urn:microsoft.com/office/officeart/2018/2/layout/IconVerticalSolidList"/>
    <dgm:cxn modelId="{471C68C0-1250-4EE6-B995-CC51F17564BA}" type="presParOf" srcId="{C463A363-1404-44BD-8C8F-D8CF635B16D7}" destId="{E25E7106-CED1-4352-8DDE-2374C90DE33B}" srcOrd="2" destOrd="0" presId="urn:microsoft.com/office/officeart/2018/2/layout/IconVerticalSolidList"/>
    <dgm:cxn modelId="{7A6A88A0-A009-4BE2-BE63-D4A750A446C9}" type="presParOf" srcId="{C463A363-1404-44BD-8C8F-D8CF635B16D7}" destId="{6B310CA4-34E7-4D9B-BEFB-EA7356BE54B2}" srcOrd="3" destOrd="0" presId="urn:microsoft.com/office/officeart/2018/2/layout/IconVerticalSolidList"/>
    <dgm:cxn modelId="{CE4E7E60-B266-4404-90C0-79747280D85F}" type="presParOf" srcId="{36830BEF-E056-444B-870A-2BA68F7E1053}" destId="{FE9759F1-C352-4B61-818C-186516AD7B0C}" srcOrd="5" destOrd="0" presId="urn:microsoft.com/office/officeart/2018/2/layout/IconVerticalSolidList"/>
    <dgm:cxn modelId="{9A9F48EF-5843-4374-978B-7776B048BCA1}" type="presParOf" srcId="{36830BEF-E056-444B-870A-2BA68F7E1053}" destId="{685D1A86-BDA8-4C98-A45E-FAC1EF441B2A}" srcOrd="6" destOrd="0" presId="urn:microsoft.com/office/officeart/2018/2/layout/IconVerticalSolidList"/>
    <dgm:cxn modelId="{073525E0-BB53-4130-B866-B0865CE953AB}" type="presParOf" srcId="{685D1A86-BDA8-4C98-A45E-FAC1EF441B2A}" destId="{AE60D9BB-4864-428D-8295-A7BFDA5D5D3D}" srcOrd="0" destOrd="0" presId="urn:microsoft.com/office/officeart/2018/2/layout/IconVerticalSolidList"/>
    <dgm:cxn modelId="{A6384554-4DA4-40BB-A56E-328027E02BDF}" type="presParOf" srcId="{685D1A86-BDA8-4C98-A45E-FAC1EF441B2A}" destId="{F952437B-FDF8-4D24-BEB0-DA2613F4AE93}" srcOrd="1" destOrd="0" presId="urn:microsoft.com/office/officeart/2018/2/layout/IconVerticalSolidList"/>
    <dgm:cxn modelId="{13F18055-3FC0-451E-BC7C-1E8419E8CAF4}" type="presParOf" srcId="{685D1A86-BDA8-4C98-A45E-FAC1EF441B2A}" destId="{7CFFD2A6-B28E-4E7E-BF78-1A0ABA42F08B}" srcOrd="2" destOrd="0" presId="urn:microsoft.com/office/officeart/2018/2/layout/IconVerticalSolidList"/>
    <dgm:cxn modelId="{C70DA808-5F18-449B-8B31-3A5761882204}" type="presParOf" srcId="{685D1A86-BDA8-4C98-A45E-FAC1EF441B2A}" destId="{8383BA56-AFC4-44B3-84ED-2BB691C3BFF9}" srcOrd="3" destOrd="0" presId="urn:microsoft.com/office/officeart/2018/2/layout/IconVerticalSolidList"/>
    <dgm:cxn modelId="{7BD09AA0-AEA6-4A6B-8779-3974D2FC30C3}" type="presParOf" srcId="{36830BEF-E056-444B-870A-2BA68F7E1053}" destId="{39A4E510-3FFD-4D53-A36E-1066AC24600C}" srcOrd="7" destOrd="0" presId="urn:microsoft.com/office/officeart/2018/2/layout/IconVerticalSolidList"/>
    <dgm:cxn modelId="{CDBB873B-2CED-42E0-96CE-D9A6B87F20EC}" type="presParOf" srcId="{36830BEF-E056-444B-870A-2BA68F7E1053}" destId="{B2779B74-6F9F-4D2C-A732-2318AB675B97}" srcOrd="8" destOrd="0" presId="urn:microsoft.com/office/officeart/2018/2/layout/IconVerticalSolidList"/>
    <dgm:cxn modelId="{323C27DF-7ABB-4F36-8716-3DFCB56B5D16}" type="presParOf" srcId="{B2779B74-6F9F-4D2C-A732-2318AB675B97}" destId="{9462F71A-369D-41E6-A9EE-CDE0FEE619B2}" srcOrd="0" destOrd="0" presId="urn:microsoft.com/office/officeart/2018/2/layout/IconVerticalSolidList"/>
    <dgm:cxn modelId="{9F249127-9F5F-40DD-A0D6-F295C7FD184C}" type="presParOf" srcId="{B2779B74-6F9F-4D2C-A732-2318AB675B97}" destId="{062FFAD3-F634-45FD-829B-4ECE727FA2D8}" srcOrd="1" destOrd="0" presId="urn:microsoft.com/office/officeart/2018/2/layout/IconVerticalSolidList"/>
    <dgm:cxn modelId="{1CC2A0BF-0860-4646-BECE-25D5C749E9F7}" type="presParOf" srcId="{B2779B74-6F9F-4D2C-A732-2318AB675B97}" destId="{3504D865-1278-4771-8FA3-B67A4FA35849}" srcOrd="2" destOrd="0" presId="urn:microsoft.com/office/officeart/2018/2/layout/IconVerticalSolidList"/>
    <dgm:cxn modelId="{F9134E26-369F-46BC-8EE9-94FFC8DFE626}" type="presParOf" srcId="{B2779B74-6F9F-4D2C-A732-2318AB675B97}" destId="{A11AE65B-8668-438A-B091-9825D4B22F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7680C-68AA-45F5-A2FD-7FAA3C6A08B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C8571B9-815B-4133-86C1-3D1EE1A460E4}">
      <dgm:prSet/>
      <dgm:spPr/>
      <dgm:t>
        <a:bodyPr/>
        <a:lstStyle/>
        <a:p>
          <a:r>
            <a:rPr lang="en-US" dirty="0"/>
            <a:t>Does this code break existing tests?</a:t>
          </a:r>
        </a:p>
      </dgm:t>
    </dgm:pt>
    <dgm:pt modelId="{98A3081E-C194-4E99-9130-D6ECDA7C6AA1}" type="parTrans" cxnId="{59C966FF-6C30-4F6D-BBCA-A6399CAA39F8}">
      <dgm:prSet/>
      <dgm:spPr/>
      <dgm:t>
        <a:bodyPr/>
        <a:lstStyle/>
        <a:p>
          <a:endParaRPr lang="en-US"/>
        </a:p>
      </dgm:t>
    </dgm:pt>
    <dgm:pt modelId="{68544635-F327-473B-B170-0DFEC17E033D}" type="sibTrans" cxnId="{59C966FF-6C30-4F6D-BBCA-A6399CAA39F8}">
      <dgm:prSet/>
      <dgm:spPr/>
      <dgm:t>
        <a:bodyPr/>
        <a:lstStyle/>
        <a:p>
          <a:endParaRPr lang="en-US"/>
        </a:p>
      </dgm:t>
    </dgm:pt>
    <dgm:pt modelId="{08046C46-4D7A-4CFE-B647-4BC60CD703F8}">
      <dgm:prSet/>
      <dgm:spPr/>
      <dgm:t>
        <a:bodyPr/>
        <a:lstStyle/>
        <a:p>
          <a:r>
            <a:rPr lang="en-US"/>
            <a:t>Does the code need more tests?</a:t>
          </a:r>
        </a:p>
      </dgm:t>
    </dgm:pt>
    <dgm:pt modelId="{A91B3115-5D82-414B-8ACF-E0220AD2626D}" type="parTrans" cxnId="{2EAF5D46-EE5F-48B7-A4CC-B6B244A907DF}">
      <dgm:prSet/>
      <dgm:spPr/>
      <dgm:t>
        <a:bodyPr/>
        <a:lstStyle/>
        <a:p>
          <a:endParaRPr lang="en-US"/>
        </a:p>
      </dgm:t>
    </dgm:pt>
    <dgm:pt modelId="{CF0903B7-BE02-44A1-B705-89A86CCBF116}" type="sibTrans" cxnId="{2EAF5D46-EE5F-48B7-A4CC-B6B244A907DF}">
      <dgm:prSet/>
      <dgm:spPr/>
      <dgm:t>
        <a:bodyPr/>
        <a:lstStyle/>
        <a:p>
          <a:endParaRPr lang="en-US"/>
        </a:p>
      </dgm:t>
    </dgm:pt>
    <dgm:pt modelId="{96F2D2A7-C9A1-4C30-A3CC-01CF182C0DE4}">
      <dgm:prSet/>
      <dgm:spPr/>
      <dgm:t>
        <a:bodyPr/>
        <a:lstStyle/>
        <a:p>
          <a:r>
            <a:rPr lang="en-US"/>
            <a:t>Was the documentation created/updated?</a:t>
          </a:r>
        </a:p>
      </dgm:t>
    </dgm:pt>
    <dgm:pt modelId="{6D37315A-AE43-4336-8751-2D6080BD3D6E}" type="parTrans" cxnId="{CFADC08F-9B09-4725-84E9-8888FEA77E29}">
      <dgm:prSet/>
      <dgm:spPr/>
      <dgm:t>
        <a:bodyPr/>
        <a:lstStyle/>
        <a:p>
          <a:endParaRPr lang="en-US"/>
        </a:p>
      </dgm:t>
    </dgm:pt>
    <dgm:pt modelId="{C6B14BC5-200E-416B-90A4-5EFC328292F8}" type="sibTrans" cxnId="{CFADC08F-9B09-4725-84E9-8888FEA77E29}">
      <dgm:prSet/>
      <dgm:spPr/>
      <dgm:t>
        <a:bodyPr/>
        <a:lstStyle/>
        <a:p>
          <a:endParaRPr lang="en-US"/>
        </a:p>
      </dgm:t>
    </dgm:pt>
    <dgm:pt modelId="{A928D65E-93D7-4DE1-A59C-90156964BAD0}">
      <dgm:prSet/>
      <dgm:spPr/>
      <dgm:t>
        <a:bodyPr/>
        <a:lstStyle/>
        <a:p>
          <a:r>
            <a:rPr lang="en-US"/>
            <a:t>Are there security vulnerabilities? </a:t>
          </a:r>
        </a:p>
      </dgm:t>
    </dgm:pt>
    <dgm:pt modelId="{842AAC0F-1B7C-4259-AFCD-BE14A975B5E0}" type="parTrans" cxnId="{1045C7CC-C3F3-49EB-88D8-4537E2F2213B}">
      <dgm:prSet/>
      <dgm:spPr/>
      <dgm:t>
        <a:bodyPr/>
        <a:lstStyle/>
        <a:p>
          <a:endParaRPr lang="en-US"/>
        </a:p>
      </dgm:t>
    </dgm:pt>
    <dgm:pt modelId="{14A42026-32A3-45A7-A616-3113A18E4B09}" type="sibTrans" cxnId="{1045C7CC-C3F3-49EB-88D8-4537E2F2213B}">
      <dgm:prSet/>
      <dgm:spPr/>
      <dgm:t>
        <a:bodyPr/>
        <a:lstStyle/>
        <a:p>
          <a:endParaRPr lang="en-US"/>
        </a:p>
      </dgm:t>
    </dgm:pt>
    <dgm:pt modelId="{3B5FCEA8-0734-4EEC-B8C6-999FCD47801B}">
      <dgm:prSet/>
      <dgm:spPr/>
      <dgm:t>
        <a:bodyPr/>
        <a:lstStyle/>
        <a:p>
          <a:r>
            <a:rPr lang="en-US"/>
            <a:t>Is this an efficient way? Any O(n</a:t>
          </a:r>
          <a:r>
            <a:rPr lang="en-US" baseline="30000"/>
            <a:t>2</a:t>
          </a:r>
          <a:r>
            <a:rPr lang="en-US"/>
            <a:t>) or worse algorithm?</a:t>
          </a:r>
        </a:p>
      </dgm:t>
    </dgm:pt>
    <dgm:pt modelId="{89A9046E-64CB-4661-BB5A-EEE59635803C}" type="parTrans" cxnId="{4B6E2995-8A6A-4E8A-9F94-15D146D3D6B1}">
      <dgm:prSet/>
      <dgm:spPr/>
      <dgm:t>
        <a:bodyPr/>
        <a:lstStyle/>
        <a:p>
          <a:endParaRPr lang="en-US"/>
        </a:p>
      </dgm:t>
    </dgm:pt>
    <dgm:pt modelId="{2C0F5917-492F-4FAF-B6DF-708E9115DF04}" type="sibTrans" cxnId="{4B6E2995-8A6A-4E8A-9F94-15D146D3D6B1}">
      <dgm:prSet/>
      <dgm:spPr/>
      <dgm:t>
        <a:bodyPr/>
        <a:lstStyle/>
        <a:p>
          <a:endParaRPr lang="en-US"/>
        </a:p>
      </dgm:t>
    </dgm:pt>
    <dgm:pt modelId="{C4343A48-74AB-4013-AF83-2A4F5069FBE1}" type="pres">
      <dgm:prSet presAssocID="{1257680C-68AA-45F5-A2FD-7FAA3C6A08B3}" presName="root" presStyleCnt="0">
        <dgm:presLayoutVars>
          <dgm:dir/>
          <dgm:resizeHandles val="exact"/>
        </dgm:presLayoutVars>
      </dgm:prSet>
      <dgm:spPr/>
    </dgm:pt>
    <dgm:pt modelId="{0BA88359-2420-4F8C-84B5-5EFF19047A6F}" type="pres">
      <dgm:prSet presAssocID="{AC8571B9-815B-4133-86C1-3D1EE1A460E4}" presName="compNode" presStyleCnt="0"/>
      <dgm:spPr/>
    </dgm:pt>
    <dgm:pt modelId="{D6530F57-3C95-4DF1-9DE2-6827A06EBC50}" type="pres">
      <dgm:prSet presAssocID="{AC8571B9-815B-4133-86C1-3D1EE1A460E4}" presName="bgRect" presStyleLbl="bgShp" presStyleIdx="0" presStyleCnt="5"/>
      <dgm:spPr/>
    </dgm:pt>
    <dgm:pt modelId="{662E8626-1656-49ED-BB42-E7F916F759A0}" type="pres">
      <dgm:prSet presAssocID="{AC8571B9-815B-4133-86C1-3D1EE1A460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883D02-7321-4CD4-8907-78D4682F7928}" type="pres">
      <dgm:prSet presAssocID="{AC8571B9-815B-4133-86C1-3D1EE1A460E4}" presName="spaceRect" presStyleCnt="0"/>
      <dgm:spPr/>
    </dgm:pt>
    <dgm:pt modelId="{B9E5F7A9-5879-475A-A1F5-202A67B758AE}" type="pres">
      <dgm:prSet presAssocID="{AC8571B9-815B-4133-86C1-3D1EE1A460E4}" presName="parTx" presStyleLbl="revTx" presStyleIdx="0" presStyleCnt="5">
        <dgm:presLayoutVars>
          <dgm:chMax val="0"/>
          <dgm:chPref val="0"/>
        </dgm:presLayoutVars>
      </dgm:prSet>
      <dgm:spPr/>
    </dgm:pt>
    <dgm:pt modelId="{09D7982F-A03E-49F3-BA87-C6ECF277D19F}" type="pres">
      <dgm:prSet presAssocID="{68544635-F327-473B-B170-0DFEC17E033D}" presName="sibTrans" presStyleCnt="0"/>
      <dgm:spPr/>
    </dgm:pt>
    <dgm:pt modelId="{0884AEC8-D12B-4E3B-9D73-B9941DB18C25}" type="pres">
      <dgm:prSet presAssocID="{08046C46-4D7A-4CFE-B647-4BC60CD703F8}" presName="compNode" presStyleCnt="0"/>
      <dgm:spPr/>
    </dgm:pt>
    <dgm:pt modelId="{A49E0DF4-C3CC-415E-BDAE-9FD94205FB15}" type="pres">
      <dgm:prSet presAssocID="{08046C46-4D7A-4CFE-B647-4BC60CD703F8}" presName="bgRect" presStyleLbl="bgShp" presStyleIdx="1" presStyleCnt="5" custLinFactNeighborY="-9156"/>
      <dgm:spPr/>
    </dgm:pt>
    <dgm:pt modelId="{D87CC0F0-64AA-4569-AA5B-EC43C32A344C}" type="pres">
      <dgm:prSet presAssocID="{08046C46-4D7A-4CFE-B647-4BC60CD703F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D26E50FE-E4EE-400A-ACC0-AA55C3C1845D}" type="pres">
      <dgm:prSet presAssocID="{08046C46-4D7A-4CFE-B647-4BC60CD703F8}" presName="spaceRect" presStyleCnt="0"/>
      <dgm:spPr/>
    </dgm:pt>
    <dgm:pt modelId="{612EAC59-6FA8-4330-86E4-74A3045DE520}" type="pres">
      <dgm:prSet presAssocID="{08046C46-4D7A-4CFE-B647-4BC60CD703F8}" presName="parTx" presStyleLbl="revTx" presStyleIdx="1" presStyleCnt="5">
        <dgm:presLayoutVars>
          <dgm:chMax val="0"/>
          <dgm:chPref val="0"/>
        </dgm:presLayoutVars>
      </dgm:prSet>
      <dgm:spPr/>
    </dgm:pt>
    <dgm:pt modelId="{9416F862-D1FE-4169-A4CD-A66BA8C2B274}" type="pres">
      <dgm:prSet presAssocID="{CF0903B7-BE02-44A1-B705-89A86CCBF116}" presName="sibTrans" presStyleCnt="0"/>
      <dgm:spPr/>
    </dgm:pt>
    <dgm:pt modelId="{C950AFC6-9572-46BA-B3B4-FDF0D975E650}" type="pres">
      <dgm:prSet presAssocID="{96F2D2A7-C9A1-4C30-A3CC-01CF182C0DE4}" presName="compNode" presStyleCnt="0"/>
      <dgm:spPr/>
    </dgm:pt>
    <dgm:pt modelId="{DAA671E5-F91B-4C2B-A956-49B93155DBD7}" type="pres">
      <dgm:prSet presAssocID="{96F2D2A7-C9A1-4C30-A3CC-01CF182C0DE4}" presName="bgRect" presStyleLbl="bgShp" presStyleIdx="2" presStyleCnt="5"/>
      <dgm:spPr/>
    </dgm:pt>
    <dgm:pt modelId="{52667FE8-0DEF-4997-9F9A-5EE614639B41}" type="pres">
      <dgm:prSet presAssocID="{96F2D2A7-C9A1-4C30-A3CC-01CF182C0D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3CD7C92-EC3F-4767-9132-DB41DABFCC1A}" type="pres">
      <dgm:prSet presAssocID="{96F2D2A7-C9A1-4C30-A3CC-01CF182C0DE4}" presName="spaceRect" presStyleCnt="0"/>
      <dgm:spPr/>
    </dgm:pt>
    <dgm:pt modelId="{962B6E9D-1C53-44B2-B380-DBD15FCDC0F2}" type="pres">
      <dgm:prSet presAssocID="{96F2D2A7-C9A1-4C30-A3CC-01CF182C0DE4}" presName="parTx" presStyleLbl="revTx" presStyleIdx="2" presStyleCnt="5">
        <dgm:presLayoutVars>
          <dgm:chMax val="0"/>
          <dgm:chPref val="0"/>
        </dgm:presLayoutVars>
      </dgm:prSet>
      <dgm:spPr/>
    </dgm:pt>
    <dgm:pt modelId="{F3F09184-49A5-4387-9BBB-2233FCC41757}" type="pres">
      <dgm:prSet presAssocID="{C6B14BC5-200E-416B-90A4-5EFC328292F8}" presName="sibTrans" presStyleCnt="0"/>
      <dgm:spPr/>
    </dgm:pt>
    <dgm:pt modelId="{C73C030C-687A-44D1-B51C-15D0BCB0C9BA}" type="pres">
      <dgm:prSet presAssocID="{A928D65E-93D7-4DE1-A59C-90156964BAD0}" presName="compNode" presStyleCnt="0"/>
      <dgm:spPr/>
    </dgm:pt>
    <dgm:pt modelId="{CFD97E7D-F60C-4496-8AD1-86D26CC0A37A}" type="pres">
      <dgm:prSet presAssocID="{A928D65E-93D7-4DE1-A59C-90156964BAD0}" presName="bgRect" presStyleLbl="bgShp" presStyleIdx="3" presStyleCnt="5"/>
      <dgm:spPr/>
    </dgm:pt>
    <dgm:pt modelId="{CAD3A962-4997-45AE-B775-D36E0D88FBE4}" type="pres">
      <dgm:prSet presAssocID="{A928D65E-93D7-4DE1-A59C-90156964BAD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451D501-1C54-43DA-84F3-496342C1A7E4}" type="pres">
      <dgm:prSet presAssocID="{A928D65E-93D7-4DE1-A59C-90156964BAD0}" presName="spaceRect" presStyleCnt="0"/>
      <dgm:spPr/>
    </dgm:pt>
    <dgm:pt modelId="{ABC9A900-4B99-4A3C-BD70-C62F69692F91}" type="pres">
      <dgm:prSet presAssocID="{A928D65E-93D7-4DE1-A59C-90156964BAD0}" presName="parTx" presStyleLbl="revTx" presStyleIdx="3" presStyleCnt="5">
        <dgm:presLayoutVars>
          <dgm:chMax val="0"/>
          <dgm:chPref val="0"/>
        </dgm:presLayoutVars>
      </dgm:prSet>
      <dgm:spPr/>
    </dgm:pt>
    <dgm:pt modelId="{3E831E7C-CF03-4EAE-A1C6-CD96B7328D61}" type="pres">
      <dgm:prSet presAssocID="{14A42026-32A3-45A7-A616-3113A18E4B09}" presName="sibTrans" presStyleCnt="0"/>
      <dgm:spPr/>
    </dgm:pt>
    <dgm:pt modelId="{31917A74-12EE-4054-9F8B-A2DBF3712F3F}" type="pres">
      <dgm:prSet presAssocID="{3B5FCEA8-0734-4EEC-B8C6-999FCD47801B}" presName="compNode" presStyleCnt="0"/>
      <dgm:spPr/>
    </dgm:pt>
    <dgm:pt modelId="{0ED85A56-9101-4DAA-9236-FC7C25D795FB}" type="pres">
      <dgm:prSet presAssocID="{3B5FCEA8-0734-4EEC-B8C6-999FCD47801B}" presName="bgRect" presStyleLbl="bgShp" presStyleIdx="4" presStyleCnt="5"/>
      <dgm:spPr/>
    </dgm:pt>
    <dgm:pt modelId="{6C6DB89F-C560-4A5D-B0EB-D7B31D6F5413}" type="pres">
      <dgm:prSet presAssocID="{3B5FCEA8-0734-4EEC-B8C6-999FCD47801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E2F7EFB-521A-4128-9A33-4221DDFB131D}" type="pres">
      <dgm:prSet presAssocID="{3B5FCEA8-0734-4EEC-B8C6-999FCD47801B}" presName="spaceRect" presStyleCnt="0"/>
      <dgm:spPr/>
    </dgm:pt>
    <dgm:pt modelId="{8FA57672-8787-4E91-A339-70FB9C4E9686}" type="pres">
      <dgm:prSet presAssocID="{3B5FCEA8-0734-4EEC-B8C6-999FCD47801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9DAA130-D7DB-4C0D-B5D9-1EA922BE69AD}" type="presOf" srcId="{96F2D2A7-C9A1-4C30-A3CC-01CF182C0DE4}" destId="{962B6E9D-1C53-44B2-B380-DBD15FCDC0F2}" srcOrd="0" destOrd="0" presId="urn:microsoft.com/office/officeart/2018/2/layout/IconVerticalSolidList"/>
    <dgm:cxn modelId="{2EAF5D46-EE5F-48B7-A4CC-B6B244A907DF}" srcId="{1257680C-68AA-45F5-A2FD-7FAA3C6A08B3}" destId="{08046C46-4D7A-4CFE-B647-4BC60CD703F8}" srcOrd="1" destOrd="0" parTransId="{A91B3115-5D82-414B-8ACF-E0220AD2626D}" sibTransId="{CF0903B7-BE02-44A1-B705-89A86CCBF116}"/>
    <dgm:cxn modelId="{21A6154C-B1B0-4EBF-8DED-ED9D1C126B73}" type="presOf" srcId="{1257680C-68AA-45F5-A2FD-7FAA3C6A08B3}" destId="{C4343A48-74AB-4013-AF83-2A4F5069FBE1}" srcOrd="0" destOrd="0" presId="urn:microsoft.com/office/officeart/2018/2/layout/IconVerticalSolidList"/>
    <dgm:cxn modelId="{CFADC08F-9B09-4725-84E9-8888FEA77E29}" srcId="{1257680C-68AA-45F5-A2FD-7FAA3C6A08B3}" destId="{96F2D2A7-C9A1-4C30-A3CC-01CF182C0DE4}" srcOrd="2" destOrd="0" parTransId="{6D37315A-AE43-4336-8751-2D6080BD3D6E}" sibTransId="{C6B14BC5-200E-416B-90A4-5EFC328292F8}"/>
    <dgm:cxn modelId="{4B6E2995-8A6A-4E8A-9F94-15D146D3D6B1}" srcId="{1257680C-68AA-45F5-A2FD-7FAA3C6A08B3}" destId="{3B5FCEA8-0734-4EEC-B8C6-999FCD47801B}" srcOrd="4" destOrd="0" parTransId="{89A9046E-64CB-4661-BB5A-EEE59635803C}" sibTransId="{2C0F5917-492F-4FAF-B6DF-708E9115DF04}"/>
    <dgm:cxn modelId="{4341979D-A7D3-4BAB-8701-A73A069B1237}" type="presOf" srcId="{A928D65E-93D7-4DE1-A59C-90156964BAD0}" destId="{ABC9A900-4B99-4A3C-BD70-C62F69692F91}" srcOrd="0" destOrd="0" presId="urn:microsoft.com/office/officeart/2018/2/layout/IconVerticalSolidList"/>
    <dgm:cxn modelId="{50E9A2C7-F8F6-4010-A398-419E17C5186C}" type="presOf" srcId="{AC8571B9-815B-4133-86C1-3D1EE1A460E4}" destId="{B9E5F7A9-5879-475A-A1F5-202A67B758AE}" srcOrd="0" destOrd="0" presId="urn:microsoft.com/office/officeart/2018/2/layout/IconVerticalSolidList"/>
    <dgm:cxn modelId="{1045C7CC-C3F3-49EB-88D8-4537E2F2213B}" srcId="{1257680C-68AA-45F5-A2FD-7FAA3C6A08B3}" destId="{A928D65E-93D7-4DE1-A59C-90156964BAD0}" srcOrd="3" destOrd="0" parTransId="{842AAC0F-1B7C-4259-AFCD-BE14A975B5E0}" sibTransId="{14A42026-32A3-45A7-A616-3113A18E4B09}"/>
    <dgm:cxn modelId="{7F6457D5-698C-475A-A756-C45224B03919}" type="presOf" srcId="{3B5FCEA8-0734-4EEC-B8C6-999FCD47801B}" destId="{8FA57672-8787-4E91-A339-70FB9C4E9686}" srcOrd="0" destOrd="0" presId="urn:microsoft.com/office/officeart/2018/2/layout/IconVerticalSolidList"/>
    <dgm:cxn modelId="{F2DDE8DE-36C0-464D-B07E-63EC95CA8973}" type="presOf" srcId="{08046C46-4D7A-4CFE-B647-4BC60CD703F8}" destId="{612EAC59-6FA8-4330-86E4-74A3045DE520}" srcOrd="0" destOrd="0" presId="urn:microsoft.com/office/officeart/2018/2/layout/IconVerticalSolidList"/>
    <dgm:cxn modelId="{59C966FF-6C30-4F6D-BBCA-A6399CAA39F8}" srcId="{1257680C-68AA-45F5-A2FD-7FAA3C6A08B3}" destId="{AC8571B9-815B-4133-86C1-3D1EE1A460E4}" srcOrd="0" destOrd="0" parTransId="{98A3081E-C194-4E99-9130-D6ECDA7C6AA1}" sibTransId="{68544635-F327-473B-B170-0DFEC17E033D}"/>
    <dgm:cxn modelId="{4AF37682-C87C-43A0-9060-79F82DE7BA6A}" type="presParOf" srcId="{C4343A48-74AB-4013-AF83-2A4F5069FBE1}" destId="{0BA88359-2420-4F8C-84B5-5EFF19047A6F}" srcOrd="0" destOrd="0" presId="urn:microsoft.com/office/officeart/2018/2/layout/IconVerticalSolidList"/>
    <dgm:cxn modelId="{231A1F37-4EAE-4B23-97AA-64961C66C6D7}" type="presParOf" srcId="{0BA88359-2420-4F8C-84B5-5EFF19047A6F}" destId="{D6530F57-3C95-4DF1-9DE2-6827A06EBC50}" srcOrd="0" destOrd="0" presId="urn:microsoft.com/office/officeart/2018/2/layout/IconVerticalSolidList"/>
    <dgm:cxn modelId="{FF16C077-F107-401D-B9F1-F838BB615E06}" type="presParOf" srcId="{0BA88359-2420-4F8C-84B5-5EFF19047A6F}" destId="{662E8626-1656-49ED-BB42-E7F916F759A0}" srcOrd="1" destOrd="0" presId="urn:microsoft.com/office/officeart/2018/2/layout/IconVerticalSolidList"/>
    <dgm:cxn modelId="{8BD69B31-C3FA-44D2-8B57-FCEFE25C05AA}" type="presParOf" srcId="{0BA88359-2420-4F8C-84B5-5EFF19047A6F}" destId="{9B883D02-7321-4CD4-8907-78D4682F7928}" srcOrd="2" destOrd="0" presId="urn:microsoft.com/office/officeart/2018/2/layout/IconVerticalSolidList"/>
    <dgm:cxn modelId="{7BC52F9B-B74F-4784-BE43-4EC746635BD6}" type="presParOf" srcId="{0BA88359-2420-4F8C-84B5-5EFF19047A6F}" destId="{B9E5F7A9-5879-475A-A1F5-202A67B758AE}" srcOrd="3" destOrd="0" presId="urn:microsoft.com/office/officeart/2018/2/layout/IconVerticalSolidList"/>
    <dgm:cxn modelId="{C3783C04-646C-450F-832E-0F3178278CF3}" type="presParOf" srcId="{C4343A48-74AB-4013-AF83-2A4F5069FBE1}" destId="{09D7982F-A03E-49F3-BA87-C6ECF277D19F}" srcOrd="1" destOrd="0" presId="urn:microsoft.com/office/officeart/2018/2/layout/IconVerticalSolidList"/>
    <dgm:cxn modelId="{D49631E0-5560-4827-998B-40061B1B96D1}" type="presParOf" srcId="{C4343A48-74AB-4013-AF83-2A4F5069FBE1}" destId="{0884AEC8-D12B-4E3B-9D73-B9941DB18C25}" srcOrd="2" destOrd="0" presId="urn:microsoft.com/office/officeart/2018/2/layout/IconVerticalSolidList"/>
    <dgm:cxn modelId="{A141A0AD-59D4-4CF8-B5DC-8BE515738F43}" type="presParOf" srcId="{0884AEC8-D12B-4E3B-9D73-B9941DB18C25}" destId="{A49E0DF4-C3CC-415E-BDAE-9FD94205FB15}" srcOrd="0" destOrd="0" presId="urn:microsoft.com/office/officeart/2018/2/layout/IconVerticalSolidList"/>
    <dgm:cxn modelId="{542B8E15-6244-4199-8FD6-9304A0984AAE}" type="presParOf" srcId="{0884AEC8-D12B-4E3B-9D73-B9941DB18C25}" destId="{D87CC0F0-64AA-4569-AA5B-EC43C32A344C}" srcOrd="1" destOrd="0" presId="urn:microsoft.com/office/officeart/2018/2/layout/IconVerticalSolidList"/>
    <dgm:cxn modelId="{403D1D4C-C321-4CB3-862C-67A948978AFA}" type="presParOf" srcId="{0884AEC8-D12B-4E3B-9D73-B9941DB18C25}" destId="{D26E50FE-E4EE-400A-ACC0-AA55C3C1845D}" srcOrd="2" destOrd="0" presId="urn:microsoft.com/office/officeart/2018/2/layout/IconVerticalSolidList"/>
    <dgm:cxn modelId="{84B2CC27-B528-4716-B6A9-AD9C96853798}" type="presParOf" srcId="{0884AEC8-D12B-4E3B-9D73-B9941DB18C25}" destId="{612EAC59-6FA8-4330-86E4-74A3045DE520}" srcOrd="3" destOrd="0" presId="urn:microsoft.com/office/officeart/2018/2/layout/IconVerticalSolidList"/>
    <dgm:cxn modelId="{EE805F1E-19E2-413A-8A92-3298A83DC9B7}" type="presParOf" srcId="{C4343A48-74AB-4013-AF83-2A4F5069FBE1}" destId="{9416F862-D1FE-4169-A4CD-A66BA8C2B274}" srcOrd="3" destOrd="0" presId="urn:microsoft.com/office/officeart/2018/2/layout/IconVerticalSolidList"/>
    <dgm:cxn modelId="{8AB4D23D-5577-4FD8-A0AE-62AB7FE16449}" type="presParOf" srcId="{C4343A48-74AB-4013-AF83-2A4F5069FBE1}" destId="{C950AFC6-9572-46BA-B3B4-FDF0D975E650}" srcOrd="4" destOrd="0" presId="urn:microsoft.com/office/officeart/2018/2/layout/IconVerticalSolidList"/>
    <dgm:cxn modelId="{7034711C-65AE-4BDF-B692-C8DD2687A81E}" type="presParOf" srcId="{C950AFC6-9572-46BA-B3B4-FDF0D975E650}" destId="{DAA671E5-F91B-4C2B-A956-49B93155DBD7}" srcOrd="0" destOrd="0" presId="urn:microsoft.com/office/officeart/2018/2/layout/IconVerticalSolidList"/>
    <dgm:cxn modelId="{ADF51BAE-3DCA-4ECE-95E8-EF35C80D054B}" type="presParOf" srcId="{C950AFC6-9572-46BA-B3B4-FDF0D975E650}" destId="{52667FE8-0DEF-4997-9F9A-5EE614639B41}" srcOrd="1" destOrd="0" presId="urn:microsoft.com/office/officeart/2018/2/layout/IconVerticalSolidList"/>
    <dgm:cxn modelId="{2DA4CBEE-AC36-4584-8769-EDE93AB92910}" type="presParOf" srcId="{C950AFC6-9572-46BA-B3B4-FDF0D975E650}" destId="{53CD7C92-EC3F-4767-9132-DB41DABFCC1A}" srcOrd="2" destOrd="0" presId="urn:microsoft.com/office/officeart/2018/2/layout/IconVerticalSolidList"/>
    <dgm:cxn modelId="{6B34F38C-55BF-4B47-8400-9AC2802F1AF4}" type="presParOf" srcId="{C950AFC6-9572-46BA-B3B4-FDF0D975E650}" destId="{962B6E9D-1C53-44B2-B380-DBD15FCDC0F2}" srcOrd="3" destOrd="0" presId="urn:microsoft.com/office/officeart/2018/2/layout/IconVerticalSolidList"/>
    <dgm:cxn modelId="{8F5DE5CC-ABE5-402B-B1EC-F443D8EA5715}" type="presParOf" srcId="{C4343A48-74AB-4013-AF83-2A4F5069FBE1}" destId="{F3F09184-49A5-4387-9BBB-2233FCC41757}" srcOrd="5" destOrd="0" presId="urn:microsoft.com/office/officeart/2018/2/layout/IconVerticalSolidList"/>
    <dgm:cxn modelId="{20E69B1C-1AD4-4B00-BF94-3A8285C30DF1}" type="presParOf" srcId="{C4343A48-74AB-4013-AF83-2A4F5069FBE1}" destId="{C73C030C-687A-44D1-B51C-15D0BCB0C9BA}" srcOrd="6" destOrd="0" presId="urn:microsoft.com/office/officeart/2018/2/layout/IconVerticalSolidList"/>
    <dgm:cxn modelId="{8D22963B-DF1A-4820-BC90-57FFFD5A82F0}" type="presParOf" srcId="{C73C030C-687A-44D1-B51C-15D0BCB0C9BA}" destId="{CFD97E7D-F60C-4496-8AD1-86D26CC0A37A}" srcOrd="0" destOrd="0" presId="urn:microsoft.com/office/officeart/2018/2/layout/IconVerticalSolidList"/>
    <dgm:cxn modelId="{1F576745-17DF-4F73-ADB3-6F77A950524A}" type="presParOf" srcId="{C73C030C-687A-44D1-B51C-15D0BCB0C9BA}" destId="{CAD3A962-4997-45AE-B775-D36E0D88FBE4}" srcOrd="1" destOrd="0" presId="urn:microsoft.com/office/officeart/2018/2/layout/IconVerticalSolidList"/>
    <dgm:cxn modelId="{35BE84DA-A09A-4988-AC3C-1EC40584B09A}" type="presParOf" srcId="{C73C030C-687A-44D1-B51C-15D0BCB0C9BA}" destId="{8451D501-1C54-43DA-84F3-496342C1A7E4}" srcOrd="2" destOrd="0" presId="urn:microsoft.com/office/officeart/2018/2/layout/IconVerticalSolidList"/>
    <dgm:cxn modelId="{B759E601-0E34-408C-84B5-8117EEA4B473}" type="presParOf" srcId="{C73C030C-687A-44D1-B51C-15D0BCB0C9BA}" destId="{ABC9A900-4B99-4A3C-BD70-C62F69692F91}" srcOrd="3" destOrd="0" presId="urn:microsoft.com/office/officeart/2018/2/layout/IconVerticalSolidList"/>
    <dgm:cxn modelId="{28CBCE26-B190-454E-95C5-3709261B5295}" type="presParOf" srcId="{C4343A48-74AB-4013-AF83-2A4F5069FBE1}" destId="{3E831E7C-CF03-4EAE-A1C6-CD96B7328D61}" srcOrd="7" destOrd="0" presId="urn:microsoft.com/office/officeart/2018/2/layout/IconVerticalSolidList"/>
    <dgm:cxn modelId="{3F6612FD-28EC-40F8-9208-794E345ED66E}" type="presParOf" srcId="{C4343A48-74AB-4013-AF83-2A4F5069FBE1}" destId="{31917A74-12EE-4054-9F8B-A2DBF3712F3F}" srcOrd="8" destOrd="0" presId="urn:microsoft.com/office/officeart/2018/2/layout/IconVerticalSolidList"/>
    <dgm:cxn modelId="{F9F60A99-F12E-4FFB-BA2E-7221B0D38269}" type="presParOf" srcId="{31917A74-12EE-4054-9F8B-A2DBF3712F3F}" destId="{0ED85A56-9101-4DAA-9236-FC7C25D795FB}" srcOrd="0" destOrd="0" presId="urn:microsoft.com/office/officeart/2018/2/layout/IconVerticalSolidList"/>
    <dgm:cxn modelId="{CD367D8D-E824-4E93-B584-565C521D8A99}" type="presParOf" srcId="{31917A74-12EE-4054-9F8B-A2DBF3712F3F}" destId="{6C6DB89F-C560-4A5D-B0EB-D7B31D6F5413}" srcOrd="1" destOrd="0" presId="urn:microsoft.com/office/officeart/2018/2/layout/IconVerticalSolidList"/>
    <dgm:cxn modelId="{A823A1E6-F3E8-47F3-A6C2-A72FCDE0907B}" type="presParOf" srcId="{31917A74-12EE-4054-9F8B-A2DBF3712F3F}" destId="{FE2F7EFB-521A-4128-9A33-4221DDFB131D}" srcOrd="2" destOrd="0" presId="urn:microsoft.com/office/officeart/2018/2/layout/IconVerticalSolidList"/>
    <dgm:cxn modelId="{19A6F1C5-C9E7-42AB-9480-D181826D8C3C}" type="presParOf" srcId="{31917A74-12EE-4054-9F8B-A2DBF3712F3F}" destId="{8FA57672-8787-4E91-A339-70FB9C4E96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F6871-129D-4405-A587-CBFA154A013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A153B7-89DF-4334-A745-0E4FAE4D9AC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Don't make it personal. </a:t>
          </a:r>
          <a:endParaRPr lang="en-US" sz="1800" dirty="0"/>
        </a:p>
      </dgm:t>
    </dgm:pt>
    <dgm:pt modelId="{28A6C792-39AA-400E-9265-AF9B626F4453}" type="parTrans" cxnId="{AEFF34B1-553C-4E54-AAA3-5068B9629630}">
      <dgm:prSet/>
      <dgm:spPr/>
      <dgm:t>
        <a:bodyPr/>
        <a:lstStyle/>
        <a:p>
          <a:endParaRPr lang="en-US"/>
        </a:p>
      </dgm:t>
    </dgm:pt>
    <dgm:pt modelId="{09E54210-0956-4F01-B358-DF094A0E8C91}" type="sibTrans" cxnId="{AEFF34B1-553C-4E54-AAA3-5068B9629630}">
      <dgm:prSet/>
      <dgm:spPr/>
      <dgm:t>
        <a:bodyPr/>
        <a:lstStyle/>
        <a:p>
          <a:endParaRPr lang="en-US"/>
        </a:p>
      </dgm:t>
    </dgm:pt>
    <dgm:pt modelId="{B3B34591-7836-4F82-9FCA-7D1248413B5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nice</a:t>
          </a:r>
          <a:endParaRPr lang="en-US" sz="1800" dirty="0"/>
        </a:p>
      </dgm:t>
    </dgm:pt>
    <dgm:pt modelId="{A71413CA-A8BE-412E-8244-9204C07785C5}" type="parTrans" cxnId="{92712527-7538-4E7A-A8B5-EE02B2354D9C}">
      <dgm:prSet/>
      <dgm:spPr/>
      <dgm:t>
        <a:bodyPr/>
        <a:lstStyle/>
        <a:p>
          <a:endParaRPr lang="en-US"/>
        </a:p>
      </dgm:t>
    </dgm:pt>
    <dgm:pt modelId="{1A264C32-1FD6-4F59-BC77-088ACF759E51}" type="sibTrans" cxnId="{92712527-7538-4E7A-A8B5-EE02B2354D9C}">
      <dgm:prSet/>
      <dgm:spPr/>
      <dgm:t>
        <a:bodyPr/>
        <a:lstStyle/>
        <a:p>
          <a:endParaRPr lang="en-US"/>
        </a:p>
      </dgm:t>
    </dgm:pt>
    <dgm:pt modelId="{4922219D-6AF3-4DF1-80AE-8DE1717D407E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constructive</a:t>
          </a:r>
          <a:endParaRPr lang="en-US" sz="1800" dirty="0"/>
        </a:p>
      </dgm:t>
    </dgm:pt>
    <dgm:pt modelId="{CCA1EC1B-3EEA-470F-8A5D-2F9BDD836EC4}" type="parTrans" cxnId="{B8096DA9-F46A-44C7-B25F-DD3489C138B1}">
      <dgm:prSet/>
      <dgm:spPr/>
      <dgm:t>
        <a:bodyPr/>
        <a:lstStyle/>
        <a:p>
          <a:endParaRPr lang="en-US"/>
        </a:p>
      </dgm:t>
    </dgm:pt>
    <dgm:pt modelId="{4F2AFD49-7E3F-4F00-AEFD-B29FF68E36A7}" type="sibTrans" cxnId="{B8096DA9-F46A-44C7-B25F-DD3489C138B1}">
      <dgm:prSet/>
      <dgm:spPr/>
      <dgm:t>
        <a:bodyPr/>
        <a:lstStyle/>
        <a:p>
          <a:endParaRPr lang="en-US"/>
        </a:p>
      </dgm:t>
    </dgm:pt>
    <dgm:pt modelId="{5093EC58-0664-450A-BA96-0E15D27C2A6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 dirty="0"/>
            <a:t>Be specific</a:t>
          </a:r>
          <a:endParaRPr lang="en-US" sz="1800" dirty="0"/>
        </a:p>
      </dgm:t>
    </dgm:pt>
    <dgm:pt modelId="{6535D722-A677-446F-872E-D4EE7D470546}" type="parTrans" cxnId="{610FBE8D-34DA-41CC-BDA3-2C1F5CB8ABB9}">
      <dgm:prSet/>
      <dgm:spPr/>
      <dgm:t>
        <a:bodyPr/>
        <a:lstStyle/>
        <a:p>
          <a:endParaRPr lang="en-US"/>
        </a:p>
      </dgm:t>
    </dgm:pt>
    <dgm:pt modelId="{01C9DF28-08A2-434A-B407-FC18228B9453}" type="sibTrans" cxnId="{610FBE8D-34DA-41CC-BDA3-2C1F5CB8ABB9}">
      <dgm:prSet/>
      <dgm:spPr/>
      <dgm:t>
        <a:bodyPr/>
        <a:lstStyle/>
        <a:p>
          <a:endParaRPr lang="en-US"/>
        </a:p>
      </dgm:t>
    </dgm:pt>
    <dgm:pt modelId="{206EABC5-1680-49A4-B509-2F71929B480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Justify your points</a:t>
          </a:r>
          <a:endParaRPr lang="en-US" sz="1800"/>
        </a:p>
      </dgm:t>
    </dgm:pt>
    <dgm:pt modelId="{346FACD2-2F34-46AA-9D24-33EBBB85C256}" type="parTrans" cxnId="{6897ACA1-2CBB-484C-B55B-040D3F712FDC}">
      <dgm:prSet/>
      <dgm:spPr/>
      <dgm:t>
        <a:bodyPr/>
        <a:lstStyle/>
        <a:p>
          <a:endParaRPr lang="en-US"/>
        </a:p>
      </dgm:t>
    </dgm:pt>
    <dgm:pt modelId="{6E164017-66FD-411B-A3B3-5F1435E1EAD8}" type="sibTrans" cxnId="{6897ACA1-2CBB-484C-B55B-040D3F712FDC}">
      <dgm:prSet/>
      <dgm:spPr/>
      <dgm:t>
        <a:bodyPr/>
        <a:lstStyle/>
        <a:p>
          <a:endParaRPr lang="en-US"/>
        </a:p>
      </dgm:t>
    </dgm:pt>
    <dgm:pt modelId="{A2ABD647-5762-468E-AD8B-F072B14EA3D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aseline="0"/>
            <a:t>Ask questions</a:t>
          </a:r>
          <a:endParaRPr lang="en-US" sz="1800"/>
        </a:p>
      </dgm:t>
    </dgm:pt>
    <dgm:pt modelId="{391552A9-2F04-4750-A828-D09676615347}" type="parTrans" cxnId="{6195F929-E7F1-446C-8796-2A916EC9B82F}">
      <dgm:prSet/>
      <dgm:spPr/>
      <dgm:t>
        <a:bodyPr/>
        <a:lstStyle/>
        <a:p>
          <a:endParaRPr lang="en-US"/>
        </a:p>
      </dgm:t>
    </dgm:pt>
    <dgm:pt modelId="{244C7BD9-5246-41F5-AB28-C7AB3E84F085}" type="sibTrans" cxnId="{6195F929-E7F1-446C-8796-2A916EC9B82F}">
      <dgm:prSet/>
      <dgm:spPr/>
      <dgm:t>
        <a:bodyPr/>
        <a:lstStyle/>
        <a:p>
          <a:endParaRPr lang="en-US"/>
        </a:p>
      </dgm:t>
    </dgm:pt>
    <dgm:pt modelId="{5919B1EF-2BF3-404E-86ED-8D96B745666F}" type="pres">
      <dgm:prSet presAssocID="{B46F6871-129D-4405-A587-CBFA154A013E}" presName="root" presStyleCnt="0">
        <dgm:presLayoutVars>
          <dgm:dir/>
          <dgm:resizeHandles val="exact"/>
        </dgm:presLayoutVars>
      </dgm:prSet>
      <dgm:spPr/>
    </dgm:pt>
    <dgm:pt modelId="{0A0A96B5-914A-4EE1-AEB8-AB2BFC1AAF41}" type="pres">
      <dgm:prSet presAssocID="{61A153B7-89DF-4334-A745-0E4FAE4D9AC2}" presName="compNode" presStyleCnt="0"/>
      <dgm:spPr/>
    </dgm:pt>
    <dgm:pt modelId="{3381F685-18A7-493E-8E52-7AA5E4546603}" type="pres">
      <dgm:prSet presAssocID="{61A153B7-89DF-4334-A745-0E4FAE4D9AC2}" presName="iconRect" presStyleLbl="node1" presStyleIdx="0" presStyleCnt="6" custLinFactX="119640" custLinFactY="-100000" custLinFactNeighborX="200000" custLinFactNeighborY="-1088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960182F3-3B32-43C6-BA79-867924D319C3}" type="pres">
      <dgm:prSet presAssocID="{61A153B7-89DF-4334-A745-0E4FAE4D9AC2}" presName="iconSpace" presStyleCnt="0"/>
      <dgm:spPr/>
    </dgm:pt>
    <dgm:pt modelId="{C1C6321E-4193-44DE-B341-AFB8552C7EEF}" type="pres">
      <dgm:prSet presAssocID="{61A153B7-89DF-4334-A745-0E4FAE4D9AC2}" presName="parTx" presStyleLbl="revTx" presStyleIdx="0" presStyleCnt="12" custLinFactX="12776" custLinFactY="-60699" custLinFactNeighborX="100000" custLinFactNeighborY="-100000">
        <dgm:presLayoutVars>
          <dgm:chMax val="0"/>
          <dgm:chPref val="0"/>
        </dgm:presLayoutVars>
      </dgm:prSet>
      <dgm:spPr/>
    </dgm:pt>
    <dgm:pt modelId="{205BB358-E7BD-4518-AB6D-D14D4405239C}" type="pres">
      <dgm:prSet presAssocID="{61A153B7-89DF-4334-A745-0E4FAE4D9AC2}" presName="txSpace" presStyleCnt="0"/>
      <dgm:spPr/>
    </dgm:pt>
    <dgm:pt modelId="{BF322B52-4CC8-4320-BC93-5B8D5905EF2D}" type="pres">
      <dgm:prSet presAssocID="{61A153B7-89DF-4334-A745-0E4FAE4D9AC2}" presName="desTx" presStyleLbl="revTx" presStyleIdx="1" presStyleCnt="12">
        <dgm:presLayoutVars/>
      </dgm:prSet>
      <dgm:spPr/>
    </dgm:pt>
    <dgm:pt modelId="{7EBE56DA-49A8-493B-A792-89E3707DA7B7}" type="pres">
      <dgm:prSet presAssocID="{09E54210-0956-4F01-B358-DF094A0E8C91}" presName="sibTrans" presStyleCnt="0"/>
      <dgm:spPr/>
    </dgm:pt>
    <dgm:pt modelId="{79071C40-021A-4C5C-9D26-35714C5FF3BC}" type="pres">
      <dgm:prSet presAssocID="{B3B34591-7836-4F82-9FCA-7D1248413B5B}" presName="compNode" presStyleCnt="0"/>
      <dgm:spPr/>
    </dgm:pt>
    <dgm:pt modelId="{F470D588-BBF3-4ABE-8008-856B7BC65396}" type="pres">
      <dgm:prSet presAssocID="{B3B34591-7836-4F82-9FCA-7D1248413B5B}" presName="iconRect" presStyleLbl="node1" presStyleIdx="1" presStyleCnt="6" custLinFactX="119640" custLinFactY="-100000" custLinFactNeighborX="200000" custLinFactNeighborY="-1088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6DF6736-4E85-4B98-912E-280C78E8A572}" type="pres">
      <dgm:prSet presAssocID="{B3B34591-7836-4F82-9FCA-7D1248413B5B}" presName="iconSpace" presStyleCnt="0"/>
      <dgm:spPr/>
    </dgm:pt>
    <dgm:pt modelId="{293D4167-B4F9-418B-B97C-A4A365F0D6FF}" type="pres">
      <dgm:prSet presAssocID="{B3B34591-7836-4F82-9FCA-7D1248413B5B}" presName="parTx" presStyleLbl="revTx" presStyleIdx="2" presStyleCnt="12" custLinFactX="10972" custLinFactY="-54283" custLinFactNeighborX="100000" custLinFactNeighborY="-100000">
        <dgm:presLayoutVars>
          <dgm:chMax val="0"/>
          <dgm:chPref val="0"/>
        </dgm:presLayoutVars>
      </dgm:prSet>
      <dgm:spPr/>
    </dgm:pt>
    <dgm:pt modelId="{7AD8688E-D37E-4BC6-A43F-110B7B52F53F}" type="pres">
      <dgm:prSet presAssocID="{B3B34591-7836-4F82-9FCA-7D1248413B5B}" presName="txSpace" presStyleCnt="0"/>
      <dgm:spPr/>
    </dgm:pt>
    <dgm:pt modelId="{210246AC-67DE-4C35-B307-F9E77A327E33}" type="pres">
      <dgm:prSet presAssocID="{B3B34591-7836-4F82-9FCA-7D1248413B5B}" presName="desTx" presStyleLbl="revTx" presStyleIdx="3" presStyleCnt="12">
        <dgm:presLayoutVars/>
      </dgm:prSet>
      <dgm:spPr/>
    </dgm:pt>
    <dgm:pt modelId="{8CEF26CB-F250-40C2-B9A5-495BD4F78F05}" type="pres">
      <dgm:prSet presAssocID="{1A264C32-1FD6-4F59-BC77-088ACF759E51}" presName="sibTrans" presStyleCnt="0"/>
      <dgm:spPr/>
    </dgm:pt>
    <dgm:pt modelId="{9E422CE1-B96A-4860-BBD8-0462BFDC5B11}" type="pres">
      <dgm:prSet presAssocID="{4922219D-6AF3-4DF1-80AE-8DE1717D407E}" presName="compNode" presStyleCnt="0"/>
      <dgm:spPr/>
    </dgm:pt>
    <dgm:pt modelId="{E8CC13E9-7539-42F1-AC02-D8960152D0FF}" type="pres">
      <dgm:prSet presAssocID="{4922219D-6AF3-4DF1-80AE-8DE1717D407E}" presName="iconRect" presStyleLbl="node1" presStyleIdx="2" presStyleCnt="6" custLinFactX="119640" custLinFactY="-100000" custLinFactNeighborX="200000" custLinFactNeighborY="-10880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628545A-DA81-456E-B336-E4608D2CC1EF}" type="pres">
      <dgm:prSet presAssocID="{4922219D-6AF3-4DF1-80AE-8DE1717D407E}" presName="iconSpace" presStyleCnt="0"/>
      <dgm:spPr/>
    </dgm:pt>
    <dgm:pt modelId="{3A0C5B20-27FD-42AA-AACE-68D51EA22BEA}" type="pres">
      <dgm:prSet presAssocID="{4922219D-6AF3-4DF1-80AE-8DE1717D407E}" presName="parTx" presStyleLbl="revTx" presStyleIdx="4" presStyleCnt="12" custLinFactX="8572" custLinFactY="-62837" custLinFactNeighborX="100000" custLinFactNeighborY="-100000">
        <dgm:presLayoutVars>
          <dgm:chMax val="0"/>
          <dgm:chPref val="0"/>
        </dgm:presLayoutVars>
      </dgm:prSet>
      <dgm:spPr/>
    </dgm:pt>
    <dgm:pt modelId="{1BB79335-AB06-4833-9C55-1F6E7AE0ED99}" type="pres">
      <dgm:prSet presAssocID="{4922219D-6AF3-4DF1-80AE-8DE1717D407E}" presName="txSpace" presStyleCnt="0"/>
      <dgm:spPr/>
    </dgm:pt>
    <dgm:pt modelId="{3BE10D6E-1BEC-4138-832C-796FAC64FCDD}" type="pres">
      <dgm:prSet presAssocID="{4922219D-6AF3-4DF1-80AE-8DE1717D407E}" presName="desTx" presStyleLbl="revTx" presStyleIdx="5" presStyleCnt="12">
        <dgm:presLayoutVars/>
      </dgm:prSet>
      <dgm:spPr/>
    </dgm:pt>
    <dgm:pt modelId="{6DB0E456-97DC-4EFC-B9B2-CD337C4C9CA6}" type="pres">
      <dgm:prSet presAssocID="{4F2AFD49-7E3F-4F00-AEFD-B29FF68E36A7}" presName="sibTrans" presStyleCnt="0"/>
      <dgm:spPr/>
    </dgm:pt>
    <dgm:pt modelId="{E53BDF7B-0A01-44EA-BDE3-4F3C156C19F7}" type="pres">
      <dgm:prSet presAssocID="{5093EC58-0664-450A-BA96-0E15D27C2A6D}" presName="compNode" presStyleCnt="0"/>
      <dgm:spPr/>
    </dgm:pt>
    <dgm:pt modelId="{79AB152B-8178-4183-A186-672589E516AE}" type="pres">
      <dgm:prSet presAssocID="{5093EC58-0664-450A-BA96-0E15D27C2A6D}" presName="iconRect" presStyleLbl="node1" presStyleIdx="3" presStyleCnt="6" custLinFactX="119640" custLinFactY="-100000" custLinFactNeighborX="200000" custLinFactNeighborY="-108801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CC957F9-E120-48A5-96AD-46D0DE7ACCEB}" type="pres">
      <dgm:prSet presAssocID="{5093EC58-0664-450A-BA96-0E15D27C2A6D}" presName="iconSpace" presStyleCnt="0"/>
      <dgm:spPr/>
    </dgm:pt>
    <dgm:pt modelId="{2F50D77C-07B0-4E29-B534-B7FFCFB4A1F1}" type="pres">
      <dgm:prSet presAssocID="{5093EC58-0664-450A-BA96-0E15D27C2A6D}" presName="parTx" presStyleLbl="revTx" presStyleIdx="6" presStyleCnt="12" custLinFactX="10070" custLinFactY="-71392" custLinFactNeighborX="100000" custLinFactNeighborY="-100000">
        <dgm:presLayoutVars>
          <dgm:chMax val="0"/>
          <dgm:chPref val="0"/>
        </dgm:presLayoutVars>
      </dgm:prSet>
      <dgm:spPr/>
    </dgm:pt>
    <dgm:pt modelId="{A125E656-DDB9-42A4-AD20-7ECCDDE6D079}" type="pres">
      <dgm:prSet presAssocID="{5093EC58-0664-450A-BA96-0E15D27C2A6D}" presName="txSpace" presStyleCnt="0"/>
      <dgm:spPr/>
    </dgm:pt>
    <dgm:pt modelId="{40AB7904-53A7-4254-A4E0-485FF6EC4980}" type="pres">
      <dgm:prSet presAssocID="{5093EC58-0664-450A-BA96-0E15D27C2A6D}" presName="desTx" presStyleLbl="revTx" presStyleIdx="7" presStyleCnt="12">
        <dgm:presLayoutVars/>
      </dgm:prSet>
      <dgm:spPr/>
    </dgm:pt>
    <dgm:pt modelId="{CD5B154E-75B3-46CE-9750-444967887D56}" type="pres">
      <dgm:prSet presAssocID="{01C9DF28-08A2-434A-B407-FC18228B9453}" presName="sibTrans" presStyleCnt="0"/>
      <dgm:spPr/>
    </dgm:pt>
    <dgm:pt modelId="{38D1BACE-F473-45D4-802D-18756D6D46EC}" type="pres">
      <dgm:prSet presAssocID="{206EABC5-1680-49A4-B509-2F71929B480F}" presName="compNode" presStyleCnt="0"/>
      <dgm:spPr/>
    </dgm:pt>
    <dgm:pt modelId="{C28091E2-6378-48E6-B8EC-A639BA7590F7}" type="pres">
      <dgm:prSet presAssocID="{206EABC5-1680-49A4-B509-2F71929B480F}" presName="iconRect" presStyleLbl="node1" presStyleIdx="4" presStyleCnt="6" custLinFactX="-334656" custLinFactY="64612" custLinFactNeighborX="-400000" custLinFactNeighborY="10000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C001A89-B6A3-40B9-8017-76983CFDC028}" type="pres">
      <dgm:prSet presAssocID="{206EABC5-1680-49A4-B509-2F71929B480F}" presName="iconSpace" presStyleCnt="0"/>
      <dgm:spPr/>
    </dgm:pt>
    <dgm:pt modelId="{5D8C3483-6BD0-46C3-A364-3AA8D2D98F85}" type="pres">
      <dgm:prSet presAssocID="{206EABC5-1680-49A4-B509-2F71929B480F}" presName="parTx" presStyleLbl="revTx" presStyleIdx="8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6192D7A3-E8D0-41EA-8302-E637EB93BE03}" type="pres">
      <dgm:prSet presAssocID="{206EABC5-1680-49A4-B509-2F71929B480F}" presName="txSpace" presStyleCnt="0"/>
      <dgm:spPr/>
    </dgm:pt>
    <dgm:pt modelId="{F0A295D4-A5C9-419E-8F77-BF32DD08EDA7}" type="pres">
      <dgm:prSet presAssocID="{206EABC5-1680-49A4-B509-2F71929B480F}" presName="desTx" presStyleLbl="revTx" presStyleIdx="9" presStyleCnt="12">
        <dgm:presLayoutVars/>
      </dgm:prSet>
      <dgm:spPr/>
    </dgm:pt>
    <dgm:pt modelId="{584F276A-B3DD-431E-8F5E-629F9C1779A7}" type="pres">
      <dgm:prSet presAssocID="{6E164017-66FD-411B-A3B3-5F1435E1EAD8}" presName="sibTrans" presStyleCnt="0"/>
      <dgm:spPr/>
    </dgm:pt>
    <dgm:pt modelId="{67157751-34B5-4301-80CE-D0D3804525CF}" type="pres">
      <dgm:prSet presAssocID="{A2ABD647-5762-468E-AD8B-F072B14EA3D5}" presName="compNode" presStyleCnt="0"/>
      <dgm:spPr/>
    </dgm:pt>
    <dgm:pt modelId="{20951BD2-D8B6-4460-BA46-6614849096A3}" type="pres">
      <dgm:prSet presAssocID="{A2ABD647-5762-468E-AD8B-F072B14EA3D5}" presName="iconRect" presStyleLbl="node1" presStyleIdx="5" presStyleCnt="6" custLinFactX="-334656" custLinFactY="64612" custLinFactNeighborX="-400000" custLinFactNeighborY="100000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EDFA7281-A8E2-47B0-AD3C-B0EBD4A8AFC7}" type="pres">
      <dgm:prSet presAssocID="{A2ABD647-5762-468E-AD8B-F072B14EA3D5}" presName="iconSpace" presStyleCnt="0"/>
      <dgm:spPr/>
    </dgm:pt>
    <dgm:pt modelId="{01C671EA-209C-40B0-8ADD-28D7F3342A96}" type="pres">
      <dgm:prSet presAssocID="{A2ABD647-5762-468E-AD8B-F072B14EA3D5}" presName="parTx" presStyleLbl="revTx" presStyleIdx="10" presStyleCnt="12" custLinFactX="-100000" custLinFactY="75586" custLinFactNeighborX="-157129" custLinFactNeighborY="100000">
        <dgm:presLayoutVars>
          <dgm:chMax val="0"/>
          <dgm:chPref val="0"/>
        </dgm:presLayoutVars>
      </dgm:prSet>
      <dgm:spPr/>
    </dgm:pt>
    <dgm:pt modelId="{707A19AD-10D0-4D1D-B863-66E21725D7B0}" type="pres">
      <dgm:prSet presAssocID="{A2ABD647-5762-468E-AD8B-F072B14EA3D5}" presName="txSpace" presStyleCnt="0"/>
      <dgm:spPr/>
    </dgm:pt>
    <dgm:pt modelId="{2C07498D-125F-4B9A-835F-F394E1FC6D71}" type="pres">
      <dgm:prSet presAssocID="{A2ABD647-5762-468E-AD8B-F072B14EA3D5}" presName="desTx" presStyleLbl="revTx" presStyleIdx="11" presStyleCnt="12" custLinFactX="-100000" custLinFactNeighborX="-157129" custLinFactNeighborY="53867">
        <dgm:presLayoutVars/>
      </dgm:prSet>
      <dgm:spPr/>
    </dgm:pt>
  </dgm:ptLst>
  <dgm:cxnLst>
    <dgm:cxn modelId="{92712527-7538-4E7A-A8B5-EE02B2354D9C}" srcId="{B46F6871-129D-4405-A587-CBFA154A013E}" destId="{B3B34591-7836-4F82-9FCA-7D1248413B5B}" srcOrd="1" destOrd="0" parTransId="{A71413CA-A8BE-412E-8244-9204C07785C5}" sibTransId="{1A264C32-1FD6-4F59-BC77-088ACF759E51}"/>
    <dgm:cxn modelId="{D1AFA827-E31E-46E6-9591-FD855E02C46C}" type="presOf" srcId="{B3B34591-7836-4F82-9FCA-7D1248413B5B}" destId="{293D4167-B4F9-418B-B97C-A4A365F0D6FF}" srcOrd="0" destOrd="0" presId="urn:microsoft.com/office/officeart/2018/5/layout/CenteredIconLabelDescriptionList"/>
    <dgm:cxn modelId="{6195F929-E7F1-446C-8796-2A916EC9B82F}" srcId="{B46F6871-129D-4405-A587-CBFA154A013E}" destId="{A2ABD647-5762-468E-AD8B-F072B14EA3D5}" srcOrd="5" destOrd="0" parTransId="{391552A9-2F04-4750-A828-D09676615347}" sibTransId="{244C7BD9-5246-41F5-AB28-C7AB3E84F085}"/>
    <dgm:cxn modelId="{3B3A6F60-58FA-4DAD-849E-78DB1626FBCB}" type="presOf" srcId="{206EABC5-1680-49A4-B509-2F71929B480F}" destId="{5D8C3483-6BD0-46C3-A364-3AA8D2D98F85}" srcOrd="0" destOrd="0" presId="urn:microsoft.com/office/officeart/2018/5/layout/CenteredIconLabelDescriptionList"/>
    <dgm:cxn modelId="{D4CAE174-FC65-4E96-9F9B-E91E97E9BAA2}" type="presOf" srcId="{A2ABD647-5762-468E-AD8B-F072B14EA3D5}" destId="{01C671EA-209C-40B0-8ADD-28D7F3342A96}" srcOrd="0" destOrd="0" presId="urn:microsoft.com/office/officeart/2018/5/layout/CenteredIconLabelDescriptionList"/>
    <dgm:cxn modelId="{1D500389-3968-46FC-A488-168956F929E3}" type="presOf" srcId="{61A153B7-89DF-4334-A745-0E4FAE4D9AC2}" destId="{C1C6321E-4193-44DE-B341-AFB8552C7EEF}" srcOrd="0" destOrd="0" presId="urn:microsoft.com/office/officeart/2018/5/layout/CenteredIconLabelDescriptionList"/>
    <dgm:cxn modelId="{610FBE8D-34DA-41CC-BDA3-2C1F5CB8ABB9}" srcId="{B46F6871-129D-4405-A587-CBFA154A013E}" destId="{5093EC58-0664-450A-BA96-0E15D27C2A6D}" srcOrd="3" destOrd="0" parTransId="{6535D722-A677-446F-872E-D4EE7D470546}" sibTransId="{01C9DF28-08A2-434A-B407-FC18228B9453}"/>
    <dgm:cxn modelId="{6897ACA1-2CBB-484C-B55B-040D3F712FDC}" srcId="{B46F6871-129D-4405-A587-CBFA154A013E}" destId="{206EABC5-1680-49A4-B509-2F71929B480F}" srcOrd="4" destOrd="0" parTransId="{346FACD2-2F34-46AA-9D24-33EBBB85C256}" sibTransId="{6E164017-66FD-411B-A3B3-5F1435E1EAD8}"/>
    <dgm:cxn modelId="{B8096DA9-F46A-44C7-B25F-DD3489C138B1}" srcId="{B46F6871-129D-4405-A587-CBFA154A013E}" destId="{4922219D-6AF3-4DF1-80AE-8DE1717D407E}" srcOrd="2" destOrd="0" parTransId="{CCA1EC1B-3EEA-470F-8A5D-2F9BDD836EC4}" sibTransId="{4F2AFD49-7E3F-4F00-AEFD-B29FF68E36A7}"/>
    <dgm:cxn modelId="{AEFF34B1-553C-4E54-AAA3-5068B9629630}" srcId="{B46F6871-129D-4405-A587-CBFA154A013E}" destId="{61A153B7-89DF-4334-A745-0E4FAE4D9AC2}" srcOrd="0" destOrd="0" parTransId="{28A6C792-39AA-400E-9265-AF9B626F4453}" sibTransId="{09E54210-0956-4F01-B358-DF094A0E8C91}"/>
    <dgm:cxn modelId="{302052D3-FBB4-4D6D-8EAE-9BB07385FD09}" type="presOf" srcId="{5093EC58-0664-450A-BA96-0E15D27C2A6D}" destId="{2F50D77C-07B0-4E29-B534-B7FFCFB4A1F1}" srcOrd="0" destOrd="0" presId="urn:microsoft.com/office/officeart/2018/5/layout/CenteredIconLabelDescriptionList"/>
    <dgm:cxn modelId="{2032FDD3-A735-4A50-9A53-5D4AA64292C1}" type="presOf" srcId="{B46F6871-129D-4405-A587-CBFA154A013E}" destId="{5919B1EF-2BF3-404E-86ED-8D96B745666F}" srcOrd="0" destOrd="0" presId="urn:microsoft.com/office/officeart/2018/5/layout/CenteredIconLabelDescriptionList"/>
    <dgm:cxn modelId="{6F7F2DFC-2673-4686-9FB6-266C690D926C}" type="presOf" srcId="{4922219D-6AF3-4DF1-80AE-8DE1717D407E}" destId="{3A0C5B20-27FD-42AA-AACE-68D51EA22BEA}" srcOrd="0" destOrd="0" presId="urn:microsoft.com/office/officeart/2018/5/layout/CenteredIconLabelDescriptionList"/>
    <dgm:cxn modelId="{792D5BDA-C5CA-4A47-B834-00E9453DD4E4}" type="presParOf" srcId="{5919B1EF-2BF3-404E-86ED-8D96B745666F}" destId="{0A0A96B5-914A-4EE1-AEB8-AB2BFC1AAF41}" srcOrd="0" destOrd="0" presId="urn:microsoft.com/office/officeart/2018/5/layout/CenteredIconLabelDescriptionList"/>
    <dgm:cxn modelId="{562A3FD0-82D7-4F4A-9CFB-2F24C7D911E2}" type="presParOf" srcId="{0A0A96B5-914A-4EE1-AEB8-AB2BFC1AAF41}" destId="{3381F685-18A7-493E-8E52-7AA5E4546603}" srcOrd="0" destOrd="0" presId="urn:microsoft.com/office/officeart/2018/5/layout/CenteredIconLabelDescriptionList"/>
    <dgm:cxn modelId="{CCB10C58-2138-48BE-B387-2FCEFF85FD07}" type="presParOf" srcId="{0A0A96B5-914A-4EE1-AEB8-AB2BFC1AAF41}" destId="{960182F3-3B32-43C6-BA79-867924D319C3}" srcOrd="1" destOrd="0" presId="urn:microsoft.com/office/officeart/2018/5/layout/CenteredIconLabelDescriptionList"/>
    <dgm:cxn modelId="{B72016FC-1140-41DE-A84E-D765799D2E57}" type="presParOf" srcId="{0A0A96B5-914A-4EE1-AEB8-AB2BFC1AAF41}" destId="{C1C6321E-4193-44DE-B341-AFB8552C7EEF}" srcOrd="2" destOrd="0" presId="urn:microsoft.com/office/officeart/2018/5/layout/CenteredIconLabelDescriptionList"/>
    <dgm:cxn modelId="{5BE577F4-179D-4E92-A6DD-D5DDAD6B9ACA}" type="presParOf" srcId="{0A0A96B5-914A-4EE1-AEB8-AB2BFC1AAF41}" destId="{205BB358-E7BD-4518-AB6D-D14D4405239C}" srcOrd="3" destOrd="0" presId="urn:microsoft.com/office/officeart/2018/5/layout/CenteredIconLabelDescriptionList"/>
    <dgm:cxn modelId="{47BDCC0C-493A-4B13-9D4A-976BFFE83751}" type="presParOf" srcId="{0A0A96B5-914A-4EE1-AEB8-AB2BFC1AAF41}" destId="{BF322B52-4CC8-4320-BC93-5B8D5905EF2D}" srcOrd="4" destOrd="0" presId="urn:microsoft.com/office/officeart/2018/5/layout/CenteredIconLabelDescriptionList"/>
    <dgm:cxn modelId="{9F34D033-C3E8-4D8F-8845-15D033E08060}" type="presParOf" srcId="{5919B1EF-2BF3-404E-86ED-8D96B745666F}" destId="{7EBE56DA-49A8-493B-A792-89E3707DA7B7}" srcOrd="1" destOrd="0" presId="urn:microsoft.com/office/officeart/2018/5/layout/CenteredIconLabelDescriptionList"/>
    <dgm:cxn modelId="{28648838-45C6-4A17-B615-3311DCFE346F}" type="presParOf" srcId="{5919B1EF-2BF3-404E-86ED-8D96B745666F}" destId="{79071C40-021A-4C5C-9D26-35714C5FF3BC}" srcOrd="2" destOrd="0" presId="urn:microsoft.com/office/officeart/2018/5/layout/CenteredIconLabelDescriptionList"/>
    <dgm:cxn modelId="{FF319CE2-13B5-49FB-BC3C-83DD819105B8}" type="presParOf" srcId="{79071C40-021A-4C5C-9D26-35714C5FF3BC}" destId="{F470D588-BBF3-4ABE-8008-856B7BC65396}" srcOrd="0" destOrd="0" presId="urn:microsoft.com/office/officeart/2018/5/layout/CenteredIconLabelDescriptionList"/>
    <dgm:cxn modelId="{D8352E0A-F1FD-42D5-A645-C8B0334A0255}" type="presParOf" srcId="{79071C40-021A-4C5C-9D26-35714C5FF3BC}" destId="{F6DF6736-4E85-4B98-912E-280C78E8A572}" srcOrd="1" destOrd="0" presId="urn:microsoft.com/office/officeart/2018/5/layout/CenteredIconLabelDescriptionList"/>
    <dgm:cxn modelId="{96DD64A6-AA8C-4B29-8043-F9D0D6FFAAB2}" type="presParOf" srcId="{79071C40-021A-4C5C-9D26-35714C5FF3BC}" destId="{293D4167-B4F9-418B-B97C-A4A365F0D6FF}" srcOrd="2" destOrd="0" presId="urn:microsoft.com/office/officeart/2018/5/layout/CenteredIconLabelDescriptionList"/>
    <dgm:cxn modelId="{8293BD8C-957C-4C09-9C88-979AF45B30EE}" type="presParOf" srcId="{79071C40-021A-4C5C-9D26-35714C5FF3BC}" destId="{7AD8688E-D37E-4BC6-A43F-110B7B52F53F}" srcOrd="3" destOrd="0" presId="urn:microsoft.com/office/officeart/2018/5/layout/CenteredIconLabelDescriptionList"/>
    <dgm:cxn modelId="{91BE3D7C-5005-4720-A6A7-3D73E5B87A5B}" type="presParOf" srcId="{79071C40-021A-4C5C-9D26-35714C5FF3BC}" destId="{210246AC-67DE-4C35-B307-F9E77A327E33}" srcOrd="4" destOrd="0" presId="urn:microsoft.com/office/officeart/2018/5/layout/CenteredIconLabelDescriptionList"/>
    <dgm:cxn modelId="{73879D61-4CBD-40AC-9D51-033F36282827}" type="presParOf" srcId="{5919B1EF-2BF3-404E-86ED-8D96B745666F}" destId="{8CEF26CB-F250-40C2-B9A5-495BD4F78F05}" srcOrd="3" destOrd="0" presId="urn:microsoft.com/office/officeart/2018/5/layout/CenteredIconLabelDescriptionList"/>
    <dgm:cxn modelId="{FD288D5E-9A67-4D9B-9B1C-5E156F3FA404}" type="presParOf" srcId="{5919B1EF-2BF3-404E-86ED-8D96B745666F}" destId="{9E422CE1-B96A-4860-BBD8-0462BFDC5B11}" srcOrd="4" destOrd="0" presId="urn:microsoft.com/office/officeart/2018/5/layout/CenteredIconLabelDescriptionList"/>
    <dgm:cxn modelId="{83231C7D-1594-428C-956C-FC31267F970B}" type="presParOf" srcId="{9E422CE1-B96A-4860-BBD8-0462BFDC5B11}" destId="{E8CC13E9-7539-42F1-AC02-D8960152D0FF}" srcOrd="0" destOrd="0" presId="urn:microsoft.com/office/officeart/2018/5/layout/CenteredIconLabelDescriptionList"/>
    <dgm:cxn modelId="{6831939D-3DF4-43DD-BAE8-23683C348F15}" type="presParOf" srcId="{9E422CE1-B96A-4860-BBD8-0462BFDC5B11}" destId="{D628545A-DA81-456E-B336-E4608D2CC1EF}" srcOrd="1" destOrd="0" presId="urn:microsoft.com/office/officeart/2018/5/layout/CenteredIconLabelDescriptionList"/>
    <dgm:cxn modelId="{F3520CEA-0304-430C-8637-F7DB9E5E694F}" type="presParOf" srcId="{9E422CE1-B96A-4860-BBD8-0462BFDC5B11}" destId="{3A0C5B20-27FD-42AA-AACE-68D51EA22BEA}" srcOrd="2" destOrd="0" presId="urn:microsoft.com/office/officeart/2018/5/layout/CenteredIconLabelDescriptionList"/>
    <dgm:cxn modelId="{B4932890-6686-4FDF-9B3E-2B9729F6FB00}" type="presParOf" srcId="{9E422CE1-B96A-4860-BBD8-0462BFDC5B11}" destId="{1BB79335-AB06-4833-9C55-1F6E7AE0ED99}" srcOrd="3" destOrd="0" presId="urn:microsoft.com/office/officeart/2018/5/layout/CenteredIconLabelDescriptionList"/>
    <dgm:cxn modelId="{080E438E-10FB-4DD5-8CED-80EF1388001E}" type="presParOf" srcId="{9E422CE1-B96A-4860-BBD8-0462BFDC5B11}" destId="{3BE10D6E-1BEC-4138-832C-796FAC64FCDD}" srcOrd="4" destOrd="0" presId="urn:microsoft.com/office/officeart/2018/5/layout/CenteredIconLabelDescriptionList"/>
    <dgm:cxn modelId="{77EFF665-23F5-4A60-98D3-2C60B1F3D023}" type="presParOf" srcId="{5919B1EF-2BF3-404E-86ED-8D96B745666F}" destId="{6DB0E456-97DC-4EFC-B9B2-CD337C4C9CA6}" srcOrd="5" destOrd="0" presId="urn:microsoft.com/office/officeart/2018/5/layout/CenteredIconLabelDescriptionList"/>
    <dgm:cxn modelId="{2A46E706-2EA7-49EF-9456-D99DCD030BF1}" type="presParOf" srcId="{5919B1EF-2BF3-404E-86ED-8D96B745666F}" destId="{E53BDF7B-0A01-44EA-BDE3-4F3C156C19F7}" srcOrd="6" destOrd="0" presId="urn:microsoft.com/office/officeart/2018/5/layout/CenteredIconLabelDescriptionList"/>
    <dgm:cxn modelId="{810B891F-FF6F-4358-BA98-9D699DB503FB}" type="presParOf" srcId="{E53BDF7B-0A01-44EA-BDE3-4F3C156C19F7}" destId="{79AB152B-8178-4183-A186-672589E516AE}" srcOrd="0" destOrd="0" presId="urn:microsoft.com/office/officeart/2018/5/layout/CenteredIconLabelDescriptionList"/>
    <dgm:cxn modelId="{9B8DA7D8-1305-47CB-9547-0496B2917737}" type="presParOf" srcId="{E53BDF7B-0A01-44EA-BDE3-4F3C156C19F7}" destId="{7CC957F9-E120-48A5-96AD-46D0DE7ACCEB}" srcOrd="1" destOrd="0" presId="urn:microsoft.com/office/officeart/2018/5/layout/CenteredIconLabelDescriptionList"/>
    <dgm:cxn modelId="{CA88AAA5-7930-41B8-9879-608AA94531EC}" type="presParOf" srcId="{E53BDF7B-0A01-44EA-BDE3-4F3C156C19F7}" destId="{2F50D77C-07B0-4E29-B534-B7FFCFB4A1F1}" srcOrd="2" destOrd="0" presId="urn:microsoft.com/office/officeart/2018/5/layout/CenteredIconLabelDescriptionList"/>
    <dgm:cxn modelId="{1D41E441-6E21-4D2D-8629-1EB8536FB735}" type="presParOf" srcId="{E53BDF7B-0A01-44EA-BDE3-4F3C156C19F7}" destId="{A125E656-DDB9-42A4-AD20-7ECCDDE6D079}" srcOrd="3" destOrd="0" presId="urn:microsoft.com/office/officeart/2018/5/layout/CenteredIconLabelDescriptionList"/>
    <dgm:cxn modelId="{1089DDA4-0555-405F-BCCD-5DE6C562CFC8}" type="presParOf" srcId="{E53BDF7B-0A01-44EA-BDE3-4F3C156C19F7}" destId="{40AB7904-53A7-4254-A4E0-485FF6EC4980}" srcOrd="4" destOrd="0" presId="urn:microsoft.com/office/officeart/2018/5/layout/CenteredIconLabelDescriptionList"/>
    <dgm:cxn modelId="{51EDB377-5013-4AA4-AB0E-B1C475DE61F6}" type="presParOf" srcId="{5919B1EF-2BF3-404E-86ED-8D96B745666F}" destId="{CD5B154E-75B3-46CE-9750-444967887D56}" srcOrd="7" destOrd="0" presId="urn:microsoft.com/office/officeart/2018/5/layout/CenteredIconLabelDescriptionList"/>
    <dgm:cxn modelId="{BEE6EBFB-B686-48AE-B138-7F2FBB83076D}" type="presParOf" srcId="{5919B1EF-2BF3-404E-86ED-8D96B745666F}" destId="{38D1BACE-F473-45D4-802D-18756D6D46EC}" srcOrd="8" destOrd="0" presId="urn:microsoft.com/office/officeart/2018/5/layout/CenteredIconLabelDescriptionList"/>
    <dgm:cxn modelId="{187F14D6-602F-4EE9-87A7-80CE4B1C55E8}" type="presParOf" srcId="{38D1BACE-F473-45D4-802D-18756D6D46EC}" destId="{C28091E2-6378-48E6-B8EC-A639BA7590F7}" srcOrd="0" destOrd="0" presId="urn:microsoft.com/office/officeart/2018/5/layout/CenteredIconLabelDescriptionList"/>
    <dgm:cxn modelId="{05C4F930-BA34-4CE3-8AD5-5E9ADC2AE9F1}" type="presParOf" srcId="{38D1BACE-F473-45D4-802D-18756D6D46EC}" destId="{3C001A89-B6A3-40B9-8017-76983CFDC028}" srcOrd="1" destOrd="0" presId="urn:microsoft.com/office/officeart/2018/5/layout/CenteredIconLabelDescriptionList"/>
    <dgm:cxn modelId="{D02DA76A-80B8-412C-ABEF-0E20F2F23F98}" type="presParOf" srcId="{38D1BACE-F473-45D4-802D-18756D6D46EC}" destId="{5D8C3483-6BD0-46C3-A364-3AA8D2D98F85}" srcOrd="2" destOrd="0" presId="urn:microsoft.com/office/officeart/2018/5/layout/CenteredIconLabelDescriptionList"/>
    <dgm:cxn modelId="{4655B7C1-7585-48CC-B460-D268855CAF40}" type="presParOf" srcId="{38D1BACE-F473-45D4-802D-18756D6D46EC}" destId="{6192D7A3-E8D0-41EA-8302-E637EB93BE03}" srcOrd="3" destOrd="0" presId="urn:microsoft.com/office/officeart/2018/5/layout/CenteredIconLabelDescriptionList"/>
    <dgm:cxn modelId="{C7380352-A68C-47DA-BA8A-D316A4CAB340}" type="presParOf" srcId="{38D1BACE-F473-45D4-802D-18756D6D46EC}" destId="{F0A295D4-A5C9-419E-8F77-BF32DD08EDA7}" srcOrd="4" destOrd="0" presId="urn:microsoft.com/office/officeart/2018/5/layout/CenteredIconLabelDescriptionList"/>
    <dgm:cxn modelId="{C4C3A644-5ED3-4628-9711-1455919B019C}" type="presParOf" srcId="{5919B1EF-2BF3-404E-86ED-8D96B745666F}" destId="{584F276A-B3DD-431E-8F5E-629F9C1779A7}" srcOrd="9" destOrd="0" presId="urn:microsoft.com/office/officeart/2018/5/layout/CenteredIconLabelDescriptionList"/>
    <dgm:cxn modelId="{B8EE0F33-CFA8-4C18-B26A-6704E02A19E8}" type="presParOf" srcId="{5919B1EF-2BF3-404E-86ED-8D96B745666F}" destId="{67157751-34B5-4301-80CE-D0D3804525CF}" srcOrd="10" destOrd="0" presId="urn:microsoft.com/office/officeart/2018/5/layout/CenteredIconLabelDescriptionList"/>
    <dgm:cxn modelId="{30534423-471A-489D-941D-37BF55E00A9A}" type="presParOf" srcId="{67157751-34B5-4301-80CE-D0D3804525CF}" destId="{20951BD2-D8B6-4460-BA46-6614849096A3}" srcOrd="0" destOrd="0" presId="urn:microsoft.com/office/officeart/2018/5/layout/CenteredIconLabelDescriptionList"/>
    <dgm:cxn modelId="{7AEDEF94-BB22-4F30-920B-AB557B03969A}" type="presParOf" srcId="{67157751-34B5-4301-80CE-D0D3804525CF}" destId="{EDFA7281-A8E2-47B0-AD3C-B0EBD4A8AFC7}" srcOrd="1" destOrd="0" presId="urn:microsoft.com/office/officeart/2018/5/layout/CenteredIconLabelDescriptionList"/>
    <dgm:cxn modelId="{ECCC2F90-0008-42E9-8443-CEA92AECDB10}" type="presParOf" srcId="{67157751-34B5-4301-80CE-D0D3804525CF}" destId="{01C671EA-209C-40B0-8ADD-28D7F3342A96}" srcOrd="2" destOrd="0" presId="urn:microsoft.com/office/officeart/2018/5/layout/CenteredIconLabelDescriptionList"/>
    <dgm:cxn modelId="{ADE94D31-EE5C-401C-A46F-01CE0B515190}" type="presParOf" srcId="{67157751-34B5-4301-80CE-D0D3804525CF}" destId="{707A19AD-10D0-4D1D-B863-66E21725D7B0}" srcOrd="3" destOrd="0" presId="urn:microsoft.com/office/officeart/2018/5/layout/CenteredIconLabelDescriptionList"/>
    <dgm:cxn modelId="{70533A07-13FA-4A8C-ABAC-E8A57143E4EA}" type="presParOf" srcId="{67157751-34B5-4301-80CE-D0D3804525CF}" destId="{2C07498D-125F-4B9A-835F-F394E1FC6D7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4A269-11B0-4D94-AAB1-1DC76F17D4A1}">
      <dsp:nvSpPr>
        <dsp:cNvPr id="0" name=""/>
        <dsp:cNvSpPr/>
      </dsp:nvSpPr>
      <dsp:spPr>
        <a:xfrm>
          <a:off x="0" y="129945"/>
          <a:ext cx="8315202" cy="12547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0C2B8-0FB7-494D-9FC6-E3E733211B4D}">
      <dsp:nvSpPr>
        <dsp:cNvPr id="0" name=""/>
        <dsp:cNvSpPr/>
      </dsp:nvSpPr>
      <dsp:spPr>
        <a:xfrm>
          <a:off x="421680" y="344699"/>
          <a:ext cx="825175" cy="825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92F26-8238-45D3-8E19-F1236D781F86}">
      <dsp:nvSpPr>
        <dsp:cNvPr id="0" name=""/>
        <dsp:cNvSpPr/>
      </dsp:nvSpPr>
      <dsp:spPr>
        <a:xfrm>
          <a:off x="1700680" y="7136"/>
          <a:ext cx="6582334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Manually analyzing a software artifact from other team members</a:t>
          </a:r>
        </a:p>
      </dsp:txBody>
      <dsp:txXfrm>
        <a:off x="1700680" y="7136"/>
        <a:ext cx="6582334" cy="1500318"/>
      </dsp:txXfrm>
    </dsp:sp>
    <dsp:sp modelId="{C8D47010-5359-436E-9F31-95BEFFFDEC62}">
      <dsp:nvSpPr>
        <dsp:cNvPr id="0" name=""/>
        <dsp:cNvSpPr/>
      </dsp:nvSpPr>
      <dsp:spPr>
        <a:xfrm>
          <a:off x="0" y="1705316"/>
          <a:ext cx="8315202" cy="120124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05B9D-D366-46C6-BE10-5BFE990C8541}">
      <dsp:nvSpPr>
        <dsp:cNvPr id="0" name=""/>
        <dsp:cNvSpPr/>
      </dsp:nvSpPr>
      <dsp:spPr>
        <a:xfrm>
          <a:off x="421680" y="1893575"/>
          <a:ext cx="825175" cy="825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77119-10A0-4EFD-8D1D-84FEC2485E00}">
      <dsp:nvSpPr>
        <dsp:cNvPr id="0" name=""/>
        <dsp:cNvSpPr/>
      </dsp:nvSpPr>
      <dsp:spPr>
        <a:xfrm>
          <a:off x="1700680" y="1555780"/>
          <a:ext cx="6582334" cy="150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84" tIns="158784" rIns="158784" bIns="15878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It is a Quality Assurance practice</a:t>
          </a:r>
        </a:p>
      </dsp:txBody>
      <dsp:txXfrm>
        <a:off x="1700680" y="1555780"/>
        <a:ext cx="6582334" cy="1500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06A2D-719E-495F-9C11-752AF1B7BD1E}">
      <dsp:nvSpPr>
        <dsp:cNvPr id="0" name=""/>
        <dsp:cNvSpPr/>
      </dsp:nvSpPr>
      <dsp:spPr>
        <a:xfrm>
          <a:off x="1241698" y="868714"/>
          <a:ext cx="1336289" cy="1336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EA2C1-84CF-4D11-9F4C-C6D5BD17F072}">
      <dsp:nvSpPr>
        <dsp:cNvPr id="0" name=""/>
        <dsp:cNvSpPr/>
      </dsp:nvSpPr>
      <dsp:spPr>
        <a:xfrm>
          <a:off x="858" y="2345339"/>
          <a:ext cx="3817968" cy="57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Correct Syntax</a:t>
          </a:r>
          <a:endParaRPr lang="en-US" sz="3600" kern="1200"/>
        </a:p>
      </dsp:txBody>
      <dsp:txXfrm>
        <a:off x="858" y="2345339"/>
        <a:ext cx="3817968" cy="572695"/>
      </dsp:txXfrm>
    </dsp:sp>
    <dsp:sp modelId="{C6264DE3-F7DD-4798-A0EB-2B279C93EC03}">
      <dsp:nvSpPr>
        <dsp:cNvPr id="0" name=""/>
        <dsp:cNvSpPr/>
      </dsp:nvSpPr>
      <dsp:spPr>
        <a:xfrm>
          <a:off x="858" y="2983307"/>
          <a:ext cx="3817968" cy="114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Indentation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Alignment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Removing commented (non-useful comments)</a:t>
          </a:r>
        </a:p>
      </dsp:txBody>
      <dsp:txXfrm>
        <a:off x="858" y="2983307"/>
        <a:ext cx="3817968" cy="1149038"/>
      </dsp:txXfrm>
    </dsp:sp>
    <dsp:sp modelId="{2520B7F7-7B2C-44FE-A8A0-155E0CEE6DDB}">
      <dsp:nvSpPr>
        <dsp:cNvPr id="0" name=""/>
        <dsp:cNvSpPr/>
      </dsp:nvSpPr>
      <dsp:spPr>
        <a:xfrm>
          <a:off x="5727812" y="868714"/>
          <a:ext cx="1336289" cy="1336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1748B-F2B2-4729-8642-0ABFE4068903}">
      <dsp:nvSpPr>
        <dsp:cNvPr id="0" name=""/>
        <dsp:cNvSpPr/>
      </dsp:nvSpPr>
      <dsp:spPr>
        <a:xfrm>
          <a:off x="4486972" y="2345339"/>
          <a:ext cx="3817968" cy="5726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Grammar / Naming</a:t>
          </a:r>
          <a:endParaRPr lang="en-US" sz="3600" kern="1200"/>
        </a:p>
      </dsp:txBody>
      <dsp:txXfrm>
        <a:off x="4486972" y="2345339"/>
        <a:ext cx="3817968" cy="572695"/>
      </dsp:txXfrm>
    </dsp:sp>
    <dsp:sp modelId="{A921A8B0-B778-4E47-8B38-8F95BD1C3259}">
      <dsp:nvSpPr>
        <dsp:cNvPr id="0" name=""/>
        <dsp:cNvSpPr/>
      </dsp:nvSpPr>
      <dsp:spPr>
        <a:xfrm>
          <a:off x="4486972" y="2983307"/>
          <a:ext cx="3817968" cy="1149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Spelling mistakes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Correct English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Variable, Function, Method names </a:t>
          </a:r>
        </a:p>
      </dsp:txBody>
      <dsp:txXfrm>
        <a:off x="4486972" y="2983307"/>
        <a:ext cx="3817968" cy="11490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A5CE6-47E6-9840-9712-D27185FFCA8A}">
      <dsp:nvSpPr>
        <dsp:cNvPr id="0" name=""/>
        <dsp:cNvSpPr/>
      </dsp:nvSpPr>
      <dsp:spPr>
        <a:xfrm>
          <a:off x="0" y="451230"/>
          <a:ext cx="8315202" cy="1398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352" tIns="499872" rIns="64535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DRY (Don’t Repeat Yourself)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Maintaining duplicate code is hard</a:t>
          </a:r>
        </a:p>
      </dsp:txBody>
      <dsp:txXfrm>
        <a:off x="0" y="451230"/>
        <a:ext cx="8315202" cy="1398600"/>
      </dsp:txXfrm>
    </dsp:sp>
    <dsp:sp modelId="{333010DB-C5BA-094F-9960-DD6359BFD531}">
      <dsp:nvSpPr>
        <dsp:cNvPr id="0" name=""/>
        <dsp:cNvSpPr/>
      </dsp:nvSpPr>
      <dsp:spPr>
        <a:xfrm>
          <a:off x="415760" y="96990"/>
          <a:ext cx="5820641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06" tIns="0" rIns="2200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Duplicate Code</a:t>
          </a:r>
          <a:endParaRPr lang="en-US" sz="2400" kern="1200"/>
        </a:p>
      </dsp:txBody>
      <dsp:txXfrm>
        <a:off x="450345" y="131575"/>
        <a:ext cx="5751471" cy="639310"/>
      </dsp:txXfrm>
    </dsp:sp>
    <dsp:sp modelId="{71B51CF9-DD31-A341-8349-9AD3C46488EB}">
      <dsp:nvSpPr>
        <dsp:cNvPr id="0" name=""/>
        <dsp:cNvSpPr/>
      </dsp:nvSpPr>
      <dsp:spPr>
        <a:xfrm>
          <a:off x="0" y="2333670"/>
          <a:ext cx="8315202" cy="257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5352" tIns="499872" rIns="645352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Code Logic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Code conventions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Follow project conventions for style/naming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Is it possible to condense code?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Security vulnerabilities</a:t>
          </a:r>
        </a:p>
      </dsp:txBody>
      <dsp:txXfrm>
        <a:off x="0" y="2333670"/>
        <a:ext cx="8315202" cy="2570400"/>
      </dsp:txXfrm>
    </dsp:sp>
    <dsp:sp modelId="{81E562BC-83C6-5B46-9EE8-ED354F2A77B3}">
      <dsp:nvSpPr>
        <dsp:cNvPr id="0" name=""/>
        <dsp:cNvSpPr/>
      </dsp:nvSpPr>
      <dsp:spPr>
        <a:xfrm>
          <a:off x="415760" y="1979430"/>
          <a:ext cx="5820641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06" tIns="0" rIns="2200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Technical Quality</a:t>
          </a:r>
          <a:endParaRPr lang="en-US" sz="2400" kern="1200"/>
        </a:p>
      </dsp:txBody>
      <dsp:txXfrm>
        <a:off x="450345" y="2014015"/>
        <a:ext cx="5751471" cy="639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B3889-73FA-404E-8C1F-97EE60F4516B}">
      <dsp:nvSpPr>
        <dsp:cNvPr id="0" name=""/>
        <dsp:cNvSpPr/>
      </dsp:nvSpPr>
      <dsp:spPr>
        <a:xfrm>
          <a:off x="0" y="591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A3FCE-090A-413F-9BC2-0268079C7BAB}">
      <dsp:nvSpPr>
        <dsp:cNvPr id="0" name=""/>
        <dsp:cNvSpPr/>
      </dsp:nvSpPr>
      <dsp:spPr>
        <a:xfrm>
          <a:off x="418756" y="312063"/>
          <a:ext cx="761375" cy="761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0CA3F-8B6B-42BB-96B3-B70396BFF1C3}">
      <dsp:nvSpPr>
        <dsp:cNvPr id="0" name=""/>
        <dsp:cNvSpPr/>
      </dsp:nvSpPr>
      <dsp:spPr>
        <a:xfrm>
          <a:off x="1598889" y="591"/>
          <a:ext cx="3741840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Error Handling</a:t>
          </a:r>
        </a:p>
      </dsp:txBody>
      <dsp:txXfrm>
        <a:off x="1598889" y="591"/>
        <a:ext cx="3741840" cy="1384319"/>
      </dsp:txXfrm>
    </dsp:sp>
    <dsp:sp modelId="{144FD069-F8A4-4108-B72D-9DB29F9D7FE2}">
      <dsp:nvSpPr>
        <dsp:cNvPr id="0" name=""/>
        <dsp:cNvSpPr/>
      </dsp:nvSpPr>
      <dsp:spPr>
        <a:xfrm>
          <a:off x="5340730" y="591"/>
          <a:ext cx="2974471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exceptions being captured/treated correctly?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Human readable messages being displayed</a:t>
          </a:r>
        </a:p>
      </dsp:txBody>
      <dsp:txXfrm>
        <a:off x="5340730" y="591"/>
        <a:ext cx="2974471" cy="1384319"/>
      </dsp:txXfrm>
    </dsp:sp>
    <dsp:sp modelId="{2268249B-A730-4D49-8C74-68BCFDAA4E13}">
      <dsp:nvSpPr>
        <dsp:cNvPr id="0" name=""/>
        <dsp:cNvSpPr/>
      </dsp:nvSpPr>
      <dsp:spPr>
        <a:xfrm>
          <a:off x="0" y="1730991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D81DF1-405A-4007-90E8-B7D66CE7283A}">
      <dsp:nvSpPr>
        <dsp:cNvPr id="0" name=""/>
        <dsp:cNvSpPr/>
      </dsp:nvSpPr>
      <dsp:spPr>
        <a:xfrm>
          <a:off x="418756" y="2042463"/>
          <a:ext cx="761375" cy="761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5C0B4-F53A-49FA-AC37-AD4E7672102C}">
      <dsp:nvSpPr>
        <dsp:cNvPr id="0" name=""/>
        <dsp:cNvSpPr/>
      </dsp:nvSpPr>
      <dsp:spPr>
        <a:xfrm>
          <a:off x="1598889" y="1730991"/>
          <a:ext cx="6716312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coverage/Unit tests</a:t>
          </a:r>
        </a:p>
      </dsp:txBody>
      <dsp:txXfrm>
        <a:off x="1598889" y="1730991"/>
        <a:ext cx="6716312" cy="1384319"/>
      </dsp:txXfrm>
    </dsp:sp>
    <dsp:sp modelId="{5D327D5B-9446-4043-A567-5C48DB9CD73B}">
      <dsp:nvSpPr>
        <dsp:cNvPr id="0" name=""/>
        <dsp:cNvSpPr/>
      </dsp:nvSpPr>
      <dsp:spPr>
        <a:xfrm>
          <a:off x="0" y="3461390"/>
          <a:ext cx="8315202" cy="138431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2350A-BDF2-429A-B0C2-9F4DE5C69FE4}">
      <dsp:nvSpPr>
        <dsp:cNvPr id="0" name=""/>
        <dsp:cNvSpPr/>
      </dsp:nvSpPr>
      <dsp:spPr>
        <a:xfrm>
          <a:off x="418756" y="3772862"/>
          <a:ext cx="761375" cy="761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3B5-0EBB-4E99-A11D-BFDC487D6977}">
      <dsp:nvSpPr>
        <dsp:cNvPr id="0" name=""/>
        <dsp:cNvSpPr/>
      </dsp:nvSpPr>
      <dsp:spPr>
        <a:xfrm>
          <a:off x="1598889" y="3461390"/>
          <a:ext cx="3741840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Code review is a learning experience. </a:t>
          </a:r>
        </a:p>
      </dsp:txBody>
      <dsp:txXfrm>
        <a:off x="1598889" y="3461390"/>
        <a:ext cx="3741840" cy="1384319"/>
      </dsp:txXfrm>
    </dsp:sp>
    <dsp:sp modelId="{6BE32B80-96B6-4607-A4EB-3DDD6C813662}">
      <dsp:nvSpPr>
        <dsp:cNvPr id="0" name=""/>
        <dsp:cNvSpPr/>
      </dsp:nvSpPr>
      <dsp:spPr>
        <a:xfrm>
          <a:off x="5340730" y="3461390"/>
          <a:ext cx="2974471" cy="1384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507" tIns="146507" rIns="146507" bIns="14650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Pay attention to what other people are saying. Ask questions!</a:t>
          </a:r>
        </a:p>
      </dsp:txBody>
      <dsp:txXfrm>
        <a:off x="5340730" y="3461390"/>
        <a:ext cx="2974471" cy="13843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9E4F1-3324-1347-84D7-383E09BEB318}">
      <dsp:nvSpPr>
        <dsp:cNvPr id="0" name=""/>
        <dsp:cNvSpPr/>
      </dsp:nvSpPr>
      <dsp:spPr>
        <a:xfrm>
          <a:off x="0" y="558352"/>
          <a:ext cx="8229600" cy="1340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Newcomers can learn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Team members can receive new information</a:t>
          </a:r>
        </a:p>
      </dsp:txBody>
      <dsp:txXfrm>
        <a:off x="0" y="558352"/>
        <a:ext cx="8229600" cy="1340325"/>
      </dsp:txXfrm>
    </dsp:sp>
    <dsp:sp modelId="{777A67E0-7E21-C846-A51C-F317637AF378}">
      <dsp:nvSpPr>
        <dsp:cNvPr id="0" name=""/>
        <dsp:cNvSpPr/>
      </dsp:nvSpPr>
      <dsp:spPr>
        <a:xfrm>
          <a:off x="411480" y="218872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Knowledge Transfer</a:t>
          </a:r>
        </a:p>
      </dsp:txBody>
      <dsp:txXfrm>
        <a:off x="444624" y="252016"/>
        <a:ext cx="5694432" cy="612672"/>
      </dsp:txXfrm>
    </dsp:sp>
    <dsp:sp modelId="{A5D5A43D-61ED-4E41-951D-E620AEE55F29}">
      <dsp:nvSpPr>
        <dsp:cNvPr id="0" name=""/>
        <dsp:cNvSpPr/>
      </dsp:nvSpPr>
      <dsp:spPr>
        <a:xfrm>
          <a:off x="0" y="2362358"/>
          <a:ext cx="8229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Sharing and updating the team with news and changes</a:t>
          </a:r>
        </a:p>
      </dsp:txBody>
      <dsp:txXfrm>
        <a:off x="0" y="2362358"/>
        <a:ext cx="8229600" cy="978075"/>
      </dsp:txXfrm>
    </dsp:sp>
    <dsp:sp modelId="{E750A24B-0E56-8246-AF5A-D7F96764A600}">
      <dsp:nvSpPr>
        <dsp:cNvPr id="0" name=""/>
        <dsp:cNvSpPr/>
      </dsp:nvSpPr>
      <dsp:spPr>
        <a:xfrm>
          <a:off x="411480" y="2022878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Team Awareness</a:t>
          </a:r>
        </a:p>
      </dsp:txBody>
      <dsp:txXfrm>
        <a:off x="444624" y="2056022"/>
        <a:ext cx="5694432" cy="612672"/>
      </dsp:txXfrm>
    </dsp:sp>
    <dsp:sp modelId="{742AD8DE-23E3-CD4E-B5C9-DCCFA636F792}">
      <dsp:nvSpPr>
        <dsp:cNvPr id="0" name=""/>
        <dsp:cNvSpPr/>
      </dsp:nvSpPr>
      <dsp:spPr>
        <a:xfrm>
          <a:off x="0" y="3804113"/>
          <a:ext cx="8229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479044" rIns="638708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code with more people knowledgeable</a:t>
          </a:r>
        </a:p>
      </dsp:txBody>
      <dsp:txXfrm>
        <a:off x="0" y="3804113"/>
        <a:ext cx="8229600" cy="978075"/>
      </dsp:txXfrm>
    </dsp:sp>
    <dsp:sp modelId="{809C80F0-A934-4A4A-8F0F-73BF8B415041}">
      <dsp:nvSpPr>
        <dsp:cNvPr id="0" name=""/>
        <dsp:cNvSpPr/>
      </dsp:nvSpPr>
      <dsp:spPr>
        <a:xfrm>
          <a:off x="411480" y="3464633"/>
          <a:ext cx="5760720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Share Code Ownership</a:t>
          </a:r>
        </a:p>
      </dsp:txBody>
      <dsp:txXfrm>
        <a:off x="444624" y="3497777"/>
        <a:ext cx="5694432" cy="61267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1CB3F-C812-4A8D-9217-14B7F676A05E}">
      <dsp:nvSpPr>
        <dsp:cNvPr id="0" name=""/>
        <dsp:cNvSpPr/>
      </dsp:nvSpPr>
      <dsp:spPr>
        <a:xfrm>
          <a:off x="0" y="3907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0ADE1-CB9A-40D8-B27B-B03A1E02548F}">
      <dsp:nvSpPr>
        <dsp:cNvPr id="0" name=""/>
        <dsp:cNvSpPr/>
      </dsp:nvSpPr>
      <dsp:spPr>
        <a:xfrm>
          <a:off x="251742" y="191153"/>
          <a:ext cx="457714" cy="457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A672-FAF4-432E-A043-E50F18EE47F6}">
      <dsp:nvSpPr>
        <dsp:cNvPr id="0" name=""/>
        <dsp:cNvSpPr/>
      </dsp:nvSpPr>
      <dsp:spPr>
        <a:xfrm>
          <a:off x="961200" y="3907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accomplish the purpose? </a:t>
          </a:r>
        </a:p>
      </dsp:txBody>
      <dsp:txXfrm>
        <a:off x="961200" y="3907"/>
        <a:ext cx="7354001" cy="832207"/>
      </dsp:txXfrm>
    </dsp:sp>
    <dsp:sp modelId="{F3C0187E-73F8-4B8A-8230-7EE4945A2DAE}">
      <dsp:nvSpPr>
        <dsp:cNvPr id="0" name=""/>
        <dsp:cNvSpPr/>
      </dsp:nvSpPr>
      <dsp:spPr>
        <a:xfrm>
          <a:off x="0" y="104416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F9E3F-4CE9-495C-B63A-4E242BC81EB2}">
      <dsp:nvSpPr>
        <dsp:cNvPr id="0" name=""/>
        <dsp:cNvSpPr/>
      </dsp:nvSpPr>
      <dsp:spPr>
        <a:xfrm>
          <a:off x="251742" y="1231413"/>
          <a:ext cx="457714" cy="457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BB836-266A-43D8-BA5A-BFE1D220502F}">
      <dsp:nvSpPr>
        <dsp:cNvPr id="0" name=""/>
        <dsp:cNvSpPr/>
      </dsp:nvSpPr>
      <dsp:spPr>
        <a:xfrm>
          <a:off x="961200" y="104416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would you have solved the problem?</a:t>
          </a:r>
        </a:p>
      </dsp:txBody>
      <dsp:txXfrm>
        <a:off x="961200" y="1044166"/>
        <a:ext cx="7354001" cy="832207"/>
      </dsp:txXfrm>
    </dsp:sp>
    <dsp:sp modelId="{BDA8AC46-2634-47C6-B3D6-174EA1345198}">
      <dsp:nvSpPr>
        <dsp:cNvPr id="0" name=""/>
        <dsp:cNvSpPr/>
      </dsp:nvSpPr>
      <dsp:spPr>
        <a:xfrm>
          <a:off x="0" y="208442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29D5D-79D2-46AD-A868-ED51C2E3EE0C}">
      <dsp:nvSpPr>
        <dsp:cNvPr id="0" name=""/>
        <dsp:cNvSpPr/>
      </dsp:nvSpPr>
      <dsp:spPr>
        <a:xfrm>
          <a:off x="251742" y="2271673"/>
          <a:ext cx="457714" cy="457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10CA4-34E7-4D9B-BEFB-EA7356BE54B2}">
      <dsp:nvSpPr>
        <dsp:cNvPr id="0" name=""/>
        <dsp:cNvSpPr/>
      </dsp:nvSpPr>
      <dsp:spPr>
        <a:xfrm>
          <a:off x="961200" y="208442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was the “reading” experience?</a:t>
          </a:r>
        </a:p>
      </dsp:txBody>
      <dsp:txXfrm>
        <a:off x="961200" y="2084426"/>
        <a:ext cx="7354001" cy="832207"/>
      </dsp:txXfrm>
    </dsp:sp>
    <dsp:sp modelId="{AE60D9BB-4864-428D-8295-A7BFDA5D5D3D}">
      <dsp:nvSpPr>
        <dsp:cNvPr id="0" name=""/>
        <dsp:cNvSpPr/>
      </dsp:nvSpPr>
      <dsp:spPr>
        <a:xfrm>
          <a:off x="0" y="312468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2437B-FDF8-4D24-BEB0-DA2613F4AE93}">
      <dsp:nvSpPr>
        <dsp:cNvPr id="0" name=""/>
        <dsp:cNvSpPr/>
      </dsp:nvSpPr>
      <dsp:spPr>
        <a:xfrm>
          <a:off x="251742" y="3311933"/>
          <a:ext cx="457714" cy="457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3BA56-AFC4-44B3-84ED-2BB691C3BFF9}">
      <dsp:nvSpPr>
        <dsp:cNvPr id="0" name=""/>
        <dsp:cNvSpPr/>
      </dsp:nvSpPr>
      <dsp:spPr>
        <a:xfrm>
          <a:off x="961200" y="312468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follow to coding guidelines/style? </a:t>
          </a:r>
        </a:p>
      </dsp:txBody>
      <dsp:txXfrm>
        <a:off x="961200" y="3124686"/>
        <a:ext cx="7354001" cy="832207"/>
      </dsp:txXfrm>
    </dsp:sp>
    <dsp:sp modelId="{9462F71A-369D-41E6-A9EE-CDE0FEE619B2}">
      <dsp:nvSpPr>
        <dsp:cNvPr id="0" name=""/>
        <dsp:cNvSpPr/>
      </dsp:nvSpPr>
      <dsp:spPr>
        <a:xfrm>
          <a:off x="0" y="416494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FFAD3-F634-45FD-829B-4ECE727FA2D8}">
      <dsp:nvSpPr>
        <dsp:cNvPr id="0" name=""/>
        <dsp:cNvSpPr/>
      </dsp:nvSpPr>
      <dsp:spPr>
        <a:xfrm>
          <a:off x="251742" y="4352192"/>
          <a:ext cx="457714" cy="457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AE65B-8668-438A-B091-9825D4B22FAD}">
      <dsp:nvSpPr>
        <dsp:cNvPr id="0" name=""/>
        <dsp:cNvSpPr/>
      </dsp:nvSpPr>
      <dsp:spPr>
        <a:xfrm>
          <a:off x="961200" y="416494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this code introduce the risk of breaking builds?</a:t>
          </a:r>
        </a:p>
      </dsp:txBody>
      <dsp:txXfrm>
        <a:off x="961200" y="4164946"/>
        <a:ext cx="7354001" cy="8322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30F57-3C95-4DF1-9DE2-6827A06EBC50}">
      <dsp:nvSpPr>
        <dsp:cNvPr id="0" name=""/>
        <dsp:cNvSpPr/>
      </dsp:nvSpPr>
      <dsp:spPr>
        <a:xfrm>
          <a:off x="0" y="3907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E8626-1656-49ED-BB42-E7F916F759A0}">
      <dsp:nvSpPr>
        <dsp:cNvPr id="0" name=""/>
        <dsp:cNvSpPr/>
      </dsp:nvSpPr>
      <dsp:spPr>
        <a:xfrm>
          <a:off x="251742" y="191153"/>
          <a:ext cx="457714" cy="457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5F7A9-5879-475A-A1F5-202A67B758AE}">
      <dsp:nvSpPr>
        <dsp:cNvPr id="0" name=""/>
        <dsp:cNvSpPr/>
      </dsp:nvSpPr>
      <dsp:spPr>
        <a:xfrm>
          <a:off x="961200" y="3907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Does this code break existing tests?</a:t>
          </a:r>
        </a:p>
      </dsp:txBody>
      <dsp:txXfrm>
        <a:off x="961200" y="3907"/>
        <a:ext cx="7354001" cy="832207"/>
      </dsp:txXfrm>
    </dsp:sp>
    <dsp:sp modelId="{A49E0DF4-C3CC-415E-BDAE-9FD94205FB15}">
      <dsp:nvSpPr>
        <dsp:cNvPr id="0" name=""/>
        <dsp:cNvSpPr/>
      </dsp:nvSpPr>
      <dsp:spPr>
        <a:xfrm>
          <a:off x="0" y="967969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CC0F0-64AA-4569-AA5B-EC43C32A344C}">
      <dsp:nvSpPr>
        <dsp:cNvPr id="0" name=""/>
        <dsp:cNvSpPr/>
      </dsp:nvSpPr>
      <dsp:spPr>
        <a:xfrm>
          <a:off x="251742" y="1231413"/>
          <a:ext cx="457714" cy="457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AC59-6FA8-4330-86E4-74A3045DE520}">
      <dsp:nvSpPr>
        <dsp:cNvPr id="0" name=""/>
        <dsp:cNvSpPr/>
      </dsp:nvSpPr>
      <dsp:spPr>
        <a:xfrm>
          <a:off x="961200" y="104416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Does the code need more tests?</a:t>
          </a:r>
        </a:p>
      </dsp:txBody>
      <dsp:txXfrm>
        <a:off x="961200" y="1044166"/>
        <a:ext cx="7354001" cy="832207"/>
      </dsp:txXfrm>
    </dsp:sp>
    <dsp:sp modelId="{DAA671E5-F91B-4C2B-A956-49B93155DBD7}">
      <dsp:nvSpPr>
        <dsp:cNvPr id="0" name=""/>
        <dsp:cNvSpPr/>
      </dsp:nvSpPr>
      <dsp:spPr>
        <a:xfrm>
          <a:off x="0" y="208442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67FE8-0DEF-4997-9F9A-5EE614639B41}">
      <dsp:nvSpPr>
        <dsp:cNvPr id="0" name=""/>
        <dsp:cNvSpPr/>
      </dsp:nvSpPr>
      <dsp:spPr>
        <a:xfrm>
          <a:off x="251742" y="2271673"/>
          <a:ext cx="457714" cy="457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B6E9D-1C53-44B2-B380-DBD15FCDC0F2}">
      <dsp:nvSpPr>
        <dsp:cNvPr id="0" name=""/>
        <dsp:cNvSpPr/>
      </dsp:nvSpPr>
      <dsp:spPr>
        <a:xfrm>
          <a:off x="961200" y="208442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Was the documentation created/updated?</a:t>
          </a:r>
        </a:p>
      </dsp:txBody>
      <dsp:txXfrm>
        <a:off x="961200" y="2084426"/>
        <a:ext cx="7354001" cy="832207"/>
      </dsp:txXfrm>
    </dsp:sp>
    <dsp:sp modelId="{CFD97E7D-F60C-4496-8AD1-86D26CC0A37A}">
      <dsp:nvSpPr>
        <dsp:cNvPr id="0" name=""/>
        <dsp:cNvSpPr/>
      </dsp:nvSpPr>
      <dsp:spPr>
        <a:xfrm>
          <a:off x="0" y="312468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3A962-4997-45AE-B775-D36E0D88FBE4}">
      <dsp:nvSpPr>
        <dsp:cNvPr id="0" name=""/>
        <dsp:cNvSpPr/>
      </dsp:nvSpPr>
      <dsp:spPr>
        <a:xfrm>
          <a:off x="251742" y="3311933"/>
          <a:ext cx="457714" cy="457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C9A900-4B99-4A3C-BD70-C62F69692F91}">
      <dsp:nvSpPr>
        <dsp:cNvPr id="0" name=""/>
        <dsp:cNvSpPr/>
      </dsp:nvSpPr>
      <dsp:spPr>
        <a:xfrm>
          <a:off x="961200" y="312468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Are there security vulnerabilities? </a:t>
          </a:r>
        </a:p>
      </dsp:txBody>
      <dsp:txXfrm>
        <a:off x="961200" y="3124686"/>
        <a:ext cx="7354001" cy="832207"/>
      </dsp:txXfrm>
    </dsp:sp>
    <dsp:sp modelId="{0ED85A56-9101-4DAA-9236-FC7C25D795FB}">
      <dsp:nvSpPr>
        <dsp:cNvPr id="0" name=""/>
        <dsp:cNvSpPr/>
      </dsp:nvSpPr>
      <dsp:spPr>
        <a:xfrm>
          <a:off x="0" y="4164946"/>
          <a:ext cx="8315202" cy="83220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6DB89F-C560-4A5D-B0EB-D7B31D6F5413}">
      <dsp:nvSpPr>
        <dsp:cNvPr id="0" name=""/>
        <dsp:cNvSpPr/>
      </dsp:nvSpPr>
      <dsp:spPr>
        <a:xfrm>
          <a:off x="251742" y="4352192"/>
          <a:ext cx="457714" cy="457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57672-8787-4E91-A339-70FB9C4E9686}">
      <dsp:nvSpPr>
        <dsp:cNvPr id="0" name=""/>
        <dsp:cNvSpPr/>
      </dsp:nvSpPr>
      <dsp:spPr>
        <a:xfrm>
          <a:off x="961200" y="4164946"/>
          <a:ext cx="7354001" cy="832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075" tIns="88075" rIns="88075" bIns="880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Is this an efficient way? Any O(n</a:t>
          </a:r>
          <a:r>
            <a:rPr lang="en-US" sz="1900" kern="1200" baseline="30000"/>
            <a:t>2</a:t>
          </a:r>
          <a:r>
            <a:rPr lang="en-US" sz="1900" kern="1200"/>
            <a:t>) or worse algorithm?</a:t>
          </a:r>
        </a:p>
      </dsp:txBody>
      <dsp:txXfrm>
        <a:off x="961200" y="4164946"/>
        <a:ext cx="7354001" cy="8322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1F685-18A7-493E-8E52-7AA5E4546603}">
      <dsp:nvSpPr>
        <dsp:cNvPr id="0" name=""/>
        <dsp:cNvSpPr/>
      </dsp:nvSpPr>
      <dsp:spPr>
        <a:xfrm>
          <a:off x="1747303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6321E-4193-44DE-B341-AFB8552C7EEF}">
      <dsp:nvSpPr>
        <dsp:cNvPr id="0" name=""/>
        <dsp:cNvSpPr/>
      </dsp:nvSpPr>
      <dsp:spPr>
        <a:xfrm>
          <a:off x="1366054" y="985483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Don't make it personal. </a:t>
          </a:r>
          <a:endParaRPr lang="en-US" sz="1800" kern="1200" dirty="0"/>
        </a:p>
      </dsp:txBody>
      <dsp:txXfrm>
        <a:off x="1366054" y="985483"/>
        <a:ext cx="1206562" cy="565576"/>
      </dsp:txXfrm>
    </dsp:sp>
    <dsp:sp modelId="{BF322B52-4CC8-4320-BC93-5B8D5905EF2D}">
      <dsp:nvSpPr>
        <dsp:cNvPr id="0" name=""/>
        <dsp:cNvSpPr/>
      </dsp:nvSpPr>
      <dsp:spPr>
        <a:xfrm>
          <a:off x="5341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70D588-BBF3-4ABE-8008-856B7BC65396}">
      <dsp:nvSpPr>
        <dsp:cNvPr id="0" name=""/>
        <dsp:cNvSpPr/>
      </dsp:nvSpPr>
      <dsp:spPr>
        <a:xfrm>
          <a:off x="3165014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D4167-B4F9-418B-B97C-A4A365F0D6FF}">
      <dsp:nvSpPr>
        <dsp:cNvPr id="0" name=""/>
        <dsp:cNvSpPr/>
      </dsp:nvSpPr>
      <dsp:spPr>
        <a:xfrm>
          <a:off x="2761998" y="102177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nice</a:t>
          </a:r>
          <a:endParaRPr lang="en-US" sz="1800" kern="1200" dirty="0"/>
        </a:p>
      </dsp:txBody>
      <dsp:txXfrm>
        <a:off x="2761998" y="1021771"/>
        <a:ext cx="1206562" cy="565576"/>
      </dsp:txXfrm>
    </dsp:sp>
    <dsp:sp modelId="{210246AC-67DE-4C35-B307-F9E77A327E33}">
      <dsp:nvSpPr>
        <dsp:cNvPr id="0" name=""/>
        <dsp:cNvSpPr/>
      </dsp:nvSpPr>
      <dsp:spPr>
        <a:xfrm>
          <a:off x="1423052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CC13E9-7539-42F1-AC02-D8960152D0FF}">
      <dsp:nvSpPr>
        <dsp:cNvPr id="0" name=""/>
        <dsp:cNvSpPr/>
      </dsp:nvSpPr>
      <dsp:spPr>
        <a:xfrm>
          <a:off x="4582725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C5B20-27FD-42AA-AACE-68D51EA22BEA}">
      <dsp:nvSpPr>
        <dsp:cNvPr id="0" name=""/>
        <dsp:cNvSpPr/>
      </dsp:nvSpPr>
      <dsp:spPr>
        <a:xfrm>
          <a:off x="4150752" y="97339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constructive</a:t>
          </a:r>
          <a:endParaRPr lang="en-US" sz="1800" kern="1200" dirty="0"/>
        </a:p>
      </dsp:txBody>
      <dsp:txXfrm>
        <a:off x="4150752" y="973391"/>
        <a:ext cx="1206562" cy="565576"/>
      </dsp:txXfrm>
    </dsp:sp>
    <dsp:sp modelId="{3BE10D6E-1BEC-4138-832C-796FAC64FCDD}">
      <dsp:nvSpPr>
        <dsp:cNvPr id="0" name=""/>
        <dsp:cNvSpPr/>
      </dsp:nvSpPr>
      <dsp:spPr>
        <a:xfrm>
          <a:off x="2840763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B152B-8178-4183-A186-672589E516AE}">
      <dsp:nvSpPr>
        <dsp:cNvPr id="0" name=""/>
        <dsp:cNvSpPr/>
      </dsp:nvSpPr>
      <dsp:spPr>
        <a:xfrm>
          <a:off x="6000436" y="493531"/>
          <a:ext cx="422296" cy="422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0D77C-07B0-4E29-B534-B7FFCFB4A1F1}">
      <dsp:nvSpPr>
        <dsp:cNvPr id="0" name=""/>
        <dsp:cNvSpPr/>
      </dsp:nvSpPr>
      <dsp:spPr>
        <a:xfrm>
          <a:off x="5586537" y="925006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 dirty="0"/>
            <a:t>Be specific</a:t>
          </a:r>
          <a:endParaRPr lang="en-US" sz="1800" kern="1200" dirty="0"/>
        </a:p>
      </dsp:txBody>
      <dsp:txXfrm>
        <a:off x="5586537" y="925006"/>
        <a:ext cx="1206562" cy="565576"/>
      </dsp:txXfrm>
    </dsp:sp>
    <dsp:sp modelId="{40AB7904-53A7-4254-A4E0-485FF6EC4980}">
      <dsp:nvSpPr>
        <dsp:cNvPr id="0" name=""/>
        <dsp:cNvSpPr/>
      </dsp:nvSpPr>
      <dsp:spPr>
        <a:xfrm>
          <a:off x="4258474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8091E2-6378-48E6-B8EC-A639BA7590F7}">
      <dsp:nvSpPr>
        <dsp:cNvPr id="0" name=""/>
        <dsp:cNvSpPr/>
      </dsp:nvSpPr>
      <dsp:spPr>
        <a:xfrm>
          <a:off x="2965888" y="2070443"/>
          <a:ext cx="422296" cy="422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C3483-6BD0-46C3-A364-3AA8D2D98F85}">
      <dsp:nvSpPr>
        <dsp:cNvPr id="0" name=""/>
        <dsp:cNvSpPr/>
      </dsp:nvSpPr>
      <dsp:spPr>
        <a:xfrm>
          <a:off x="2573763" y="288743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Justify your points</a:t>
          </a:r>
          <a:endParaRPr lang="en-US" sz="1800" kern="1200"/>
        </a:p>
      </dsp:txBody>
      <dsp:txXfrm>
        <a:off x="2573763" y="2887431"/>
        <a:ext cx="1206562" cy="565576"/>
      </dsp:txXfrm>
    </dsp:sp>
    <dsp:sp modelId="{F0A295D4-A5C9-419E-8F77-BF32DD08EDA7}">
      <dsp:nvSpPr>
        <dsp:cNvPr id="0" name=""/>
        <dsp:cNvSpPr/>
      </dsp:nvSpPr>
      <dsp:spPr>
        <a:xfrm>
          <a:off x="5676185" y="2504944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951BD2-D8B6-4460-BA46-6614849096A3}">
      <dsp:nvSpPr>
        <dsp:cNvPr id="0" name=""/>
        <dsp:cNvSpPr/>
      </dsp:nvSpPr>
      <dsp:spPr>
        <a:xfrm>
          <a:off x="4383599" y="2070443"/>
          <a:ext cx="422296" cy="42229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671EA-209C-40B0-8ADD-28D7F3342A96}">
      <dsp:nvSpPr>
        <dsp:cNvPr id="0" name=""/>
        <dsp:cNvSpPr/>
      </dsp:nvSpPr>
      <dsp:spPr>
        <a:xfrm>
          <a:off x="3991474" y="2887431"/>
          <a:ext cx="1206562" cy="565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baseline="0"/>
            <a:t>Ask questions</a:t>
          </a:r>
          <a:endParaRPr lang="en-US" sz="1800" kern="1200"/>
        </a:p>
      </dsp:txBody>
      <dsp:txXfrm>
        <a:off x="3991474" y="2887431"/>
        <a:ext cx="1206562" cy="565576"/>
      </dsp:txXfrm>
    </dsp:sp>
    <dsp:sp modelId="{2C07498D-125F-4B9A-835F-F394E1FC6D71}">
      <dsp:nvSpPr>
        <dsp:cNvPr id="0" name=""/>
        <dsp:cNvSpPr/>
      </dsp:nvSpPr>
      <dsp:spPr>
        <a:xfrm>
          <a:off x="3991474" y="3108699"/>
          <a:ext cx="1206562" cy="1120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t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10" tIns="44755" rIns="89510" bIns="44755" numCol="1" anchor="b" anchorCtr="0" compatLnSpc="1">
            <a:prstTxWarp prst="textNoShape">
              <a:avLst/>
            </a:prstTxWarp>
          </a:bodyPr>
          <a:lstStyle>
            <a:lvl1pPr algn="r" defTabSz="894378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E4E61F8C-8B83-46FD-924E-318F610A7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8013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75" tIns="46139" rIns="92275" bIns="46139" numCol="1" anchor="b" anchorCtr="0" compatLnSpc="1">
            <a:prstTxWarp prst="textNoShape">
              <a:avLst/>
            </a:prstTxWarp>
          </a:bodyPr>
          <a:lstStyle>
            <a:lvl1pPr algn="r" defTabSz="924192" eaLnBrk="0" hangingPunct="0">
              <a:spcBef>
                <a:spcPct val="0"/>
              </a:spcBef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B9721C8-080E-4AE7-89F7-9151732499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8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6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Where is the issue??</a:t>
            </a:r>
          </a:p>
          <a:p>
            <a:r>
              <a:rPr lang="en-US"/>
              <a:t>https://www.polleverywhere.com/clickable_images/HzIzh6iG4Wx64mvZ2ka7o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49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10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0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79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7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50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61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0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 not modify the notes in this section to avoid tampering with the Poll Everywhere activity.
More info at polleverywhere.com/support
Porque é importante revisar código?</a:t>
            </a:r>
          </a:p>
          <a:p>
            <a:r>
              <a:rPr lang="en-US"/>
              <a:t>https://www.polleverywhere.com/free_text_polls/stoooJEjh1Tkv40zNcjyi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21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96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38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721C8-080E-4AE7-89F7-9151732499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18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5745753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461865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09558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037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4D49-6CF3-EB40-BADB-3CC5DEDC5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481F1-490C-A149-93DD-F8A7BEF32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8A78B-439D-7648-8645-57627782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88987-0EF3-EE41-8C4B-396AFEE1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29F4C-ABF2-9546-A928-0241E79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53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2066629" y="-219370"/>
            <a:ext cx="50137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509981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357674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7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 rot="5400000">
            <a:off x="4421079" y="2135077"/>
            <a:ext cx="30480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 rot="5400000">
            <a:off x="3644296" y="-3648115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768061" y="6085317"/>
            <a:ext cx="1610832" cy="304800"/>
          </a:xfrm>
        </p:spPr>
        <p:txBody>
          <a:bodyPr anchor="ctr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4661592"/>
            <a:ext cx="7239000" cy="108604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2509285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649668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51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819400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707969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FFFFC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89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 rot="5400000">
            <a:off x="3644297" y="1365584"/>
            <a:ext cx="184378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400800"/>
            <a:ext cx="1905000" cy="304800"/>
          </a:xfrm>
        </p:spPr>
        <p:txBody>
          <a:bodyPr anchor="ctr"/>
          <a:lstStyle>
            <a:lvl1pPr algn="r">
              <a:defRPr>
                <a:solidFill>
                  <a:schemeClr val="bg1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659971"/>
            <a:ext cx="7239000" cy="2582077"/>
          </a:xfrm>
        </p:spPr>
        <p:txBody>
          <a:bodyPr anchor="b"/>
          <a:lstStyle>
            <a:lvl1pPr algn="ctr">
              <a:spcAft>
                <a:spcPts val="0"/>
              </a:spcAft>
              <a:defRPr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46688" y="3362155"/>
            <a:ext cx="7239000" cy="1371600"/>
          </a:xfrm>
        </p:spPr>
        <p:txBody>
          <a:bodyPr anchor="t"/>
          <a:lstStyle>
            <a:lvl1pPr marL="0" indent="0" algn="ctr">
              <a:buFontTx/>
              <a:buNone/>
              <a:defRPr sz="1800" b="0" i="0" spc="1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 rot="5400000">
            <a:off x="4516139" y="455721"/>
            <a:ext cx="114680" cy="9141046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891" y="5485179"/>
            <a:ext cx="2343172" cy="8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098" name="Picture 2" descr="NAU_Acronym_Horiz_1Line_rev-3514.png">
            <a:extLst>
              <a:ext uri="{FF2B5EF4-FFF2-40B4-BE49-F238E27FC236}">
                <a16:creationId xmlns:a16="http://schemas.microsoft.com/office/drawing/2014/main" id="{BBF33649-9580-B640-B874-C69CFE423F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20" y="6038330"/>
            <a:ext cx="552221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250" y="6038330"/>
            <a:ext cx="5521752" cy="4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4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549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59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893" y="1351145"/>
            <a:ext cx="4125260" cy="5008472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51144"/>
            <a:ext cx="4114287" cy="2439029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1" y="3868932"/>
            <a:ext cx="4114287" cy="2490685"/>
          </a:xfrm>
        </p:spPr>
        <p:txBody>
          <a:bodyPr/>
          <a:lstStyle>
            <a:lvl1pPr>
              <a:buFont typeface="Arial"/>
              <a:buChar char="•"/>
              <a:defRPr sz="2000"/>
            </a:lvl1pPr>
            <a:lvl2pPr>
              <a:defRPr sz="19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02BB6-1A9C-452C-B494-FBD8DDFC7C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329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2895" y="1301922"/>
            <a:ext cx="4076033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1" y="1301922"/>
            <a:ext cx="4114287" cy="2478407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2895" y="3937845"/>
            <a:ext cx="4076033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1" y="3937845"/>
            <a:ext cx="4114287" cy="2461151"/>
          </a:xfrm>
        </p:spPr>
        <p:txBody>
          <a:bodyPr/>
          <a:lstStyle>
            <a:lvl1pPr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6E62A-80FB-44D8-8A0D-CECAD572AF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6543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452895" y="1348711"/>
            <a:ext cx="8309593" cy="5010907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en-US" noProof="0" dirty="0"/>
              <a:t>Table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8180C0-0ACE-425D-849B-9C4339D94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7131"/>
            <a:ext cx="8305800" cy="990600"/>
          </a:xfrm>
        </p:spPr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2800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0996" y="4800600"/>
            <a:ext cx="6685089" cy="566739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0997" y="612775"/>
            <a:ext cx="6685089" cy="41148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0996" y="5367338"/>
            <a:ext cx="6685089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716E3-BCC5-4306-8204-3518F1026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5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30088" y="-1141517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13"/>
          <p:cNvSpPr>
            <a:spLocks noChangeArrowheads="1"/>
          </p:cNvSpPr>
          <p:nvPr userDrawn="1"/>
        </p:nvSpPr>
        <p:spPr bwMode="auto">
          <a:xfrm rot="5400000">
            <a:off x="4029446" y="1743448"/>
            <a:ext cx="1088067" cy="9141046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FFCC00"/>
                </a:solidFill>
              </a:rPr>
              <a:t> </a:t>
            </a:r>
          </a:p>
        </p:txBody>
      </p:sp>
      <p:pic>
        <p:nvPicPr>
          <p:cNvPr id="10" name="Picture 4" descr="NAU_Acronym_horiz_1Line-281.png">
            <a:extLst>
              <a:ext uri="{FF2B5EF4-FFF2-40B4-BE49-F238E27FC236}">
                <a16:creationId xmlns:a16="http://schemas.microsoft.com/office/drawing/2014/main" id="{F2D5B70D-8588-774A-9655-D973EBF37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1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1144478" y="-1141522"/>
            <a:ext cx="68580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46688" y="1921457"/>
            <a:ext cx="7239000" cy="2048540"/>
          </a:xfrm>
        </p:spPr>
        <p:txBody>
          <a:bodyPr anchor="ctr"/>
          <a:lstStyle>
            <a:lvl1pPr algn="ctr">
              <a:spcAft>
                <a:spcPts val="0"/>
              </a:spcAft>
              <a:defRPr sz="2100" b="1">
                <a:solidFill>
                  <a:srgbClr val="00326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4" descr="NAU_Acronym_horiz_1Line-281.png">
            <a:extLst>
              <a:ext uri="{FF2B5EF4-FFF2-40B4-BE49-F238E27FC236}">
                <a16:creationId xmlns:a16="http://schemas.microsoft.com/office/drawing/2014/main" id="{8F1209B8-1B41-274D-B453-9A45948BE5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6141515"/>
            <a:ext cx="7122566" cy="3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91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 rot="5400000">
            <a:off x="1144478" y="-1141521"/>
            <a:ext cx="6858000" cy="914104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 rot="5400000">
            <a:off x="4029445" y="1743445"/>
            <a:ext cx="1088068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1"/>
            <a:ext cx="9144000" cy="5769929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7" name="Picture 2" descr="NAU_Acronym_Horiz_1Line_rev-3514.png">
            <a:extLst>
              <a:ext uri="{FF2B5EF4-FFF2-40B4-BE49-F238E27FC236}">
                <a16:creationId xmlns:a16="http://schemas.microsoft.com/office/drawing/2014/main" id="{0887B146-0FDD-AE40-8ED9-1F31056507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23" y="6142782"/>
            <a:ext cx="7069909" cy="344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44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6570" y="147287"/>
            <a:ext cx="8315201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8" y="1358555"/>
            <a:ext cx="8315202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766512" y="6553200"/>
            <a:ext cx="1995258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6568" y="6553200"/>
            <a:ext cx="4927869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47287"/>
            <a:ext cx="8305800" cy="990600"/>
          </a:xfrm>
        </p:spPr>
        <p:txBody>
          <a:bodyPr anchor="ctr"/>
          <a:lstStyle>
            <a:lvl1pPr>
              <a:defRPr sz="2800" cap="small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/>
          <a:lstStyle>
            <a:lvl1pPr>
              <a:buClr>
                <a:srgbClr val="003264"/>
              </a:buClr>
              <a:buFont typeface="Arial"/>
              <a:buChar char="•"/>
              <a:defRPr baseline="0">
                <a:solidFill>
                  <a:srgbClr val="003D7C"/>
                </a:solidFill>
              </a:defRPr>
            </a:lvl1pPr>
            <a:lvl2pPr>
              <a:defRPr baseline="0"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 baseline="0"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>
                <a:latin typeface="Arial Hebrew Scholar" charset="-79"/>
                <a:ea typeface="Arial Hebrew Scholar" charset="-79"/>
                <a:cs typeface="Arial Hebrew Scholar" charset="-79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4530E-D695-45C9-AFB6-E411BBE09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63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0" y="1151819"/>
            <a:ext cx="9144000" cy="40011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358556"/>
            <a:ext cx="4081571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58556"/>
            <a:ext cx="4114800" cy="5001061"/>
          </a:xfrm>
        </p:spPr>
        <p:txBody>
          <a:bodyPr anchor="t"/>
          <a:lstStyle>
            <a:lvl1pPr>
              <a:buClr>
                <a:srgbClr val="003264"/>
              </a:buClr>
              <a:buFont typeface="Arial"/>
              <a:buChar char="•"/>
              <a:defRPr sz="2100"/>
            </a:lvl1pPr>
            <a:lvl2pPr>
              <a:defRPr sz="1800">
                <a:solidFill>
                  <a:srgbClr val="0070C0"/>
                </a:solidFill>
              </a:defRPr>
            </a:lvl2pPr>
            <a:lvl3pPr>
              <a:defRPr sz="1800">
                <a:solidFill>
                  <a:srgbClr val="0070C0"/>
                </a:solidFill>
              </a:defRPr>
            </a:lvl3pPr>
            <a:lvl4pPr>
              <a:defRPr sz="1600">
                <a:solidFill>
                  <a:srgbClr val="0070C0"/>
                </a:solidFill>
              </a:defRPr>
            </a:lvl4pPr>
            <a:lvl5pPr>
              <a:defRPr sz="1400">
                <a:solidFill>
                  <a:srgbClr val="0070C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4C9D31-C077-4F1D-9A24-5EC35A00F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5867914" y="6553200"/>
            <a:ext cx="2893856" cy="304800"/>
          </a:xfrm>
          <a:ln/>
        </p:spPr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rgbClr val="003264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rgbClr val="003264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45" r:id="rId2"/>
    <p:sldLayoutId id="2147483774" r:id="rId3"/>
    <p:sldLayoutId id="2147483771" r:id="rId4"/>
    <p:sldLayoutId id="2147483798" r:id="rId5"/>
    <p:sldLayoutId id="2147483770" r:id="rId6"/>
    <p:sldLayoutId id="2147483740" r:id="rId7"/>
    <p:sldLayoutId id="2147483763" r:id="rId8"/>
    <p:sldLayoutId id="2147483742" r:id="rId9"/>
    <p:sldLayoutId id="2147483752" r:id="rId10"/>
    <p:sldLayoutId id="2147483750" r:id="rId11"/>
    <p:sldLayoutId id="2147483751" r:id="rId12"/>
    <p:sldLayoutId id="2147483747" r:id="rId13"/>
    <p:sldLayoutId id="2147483801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bg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 userDrawn="1"/>
        </p:nvSpPr>
        <p:spPr bwMode="auto">
          <a:xfrm rot="5400000">
            <a:off x="4303822" y="2020778"/>
            <a:ext cx="533400" cy="9141044"/>
          </a:xfrm>
          <a:prstGeom prst="rect">
            <a:avLst/>
          </a:prstGeom>
          <a:solidFill>
            <a:srgbClr val="00326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 rot="5400000">
            <a:off x="4004537" y="-4001581"/>
            <a:ext cx="1137884" cy="9141044"/>
          </a:xfrm>
          <a:prstGeom prst="rect">
            <a:avLst/>
          </a:prstGeom>
          <a:solidFill>
            <a:srgbClr val="FBCE2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spcBef>
                <a:spcPct val="50000"/>
              </a:spcBef>
              <a:defRPr/>
            </a:pPr>
            <a:endParaRPr lang="en-US" sz="200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7284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8402"/>
            <a:ext cx="8305800" cy="495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848222" y="6553200"/>
            <a:ext cx="291354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238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800" b="1" i="0" u="none" kern="1500" cap="all" spc="15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5447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0"/>
              </a:spcBef>
              <a:defRPr sz="900" b="1" i="0" u="none" cap="all">
                <a:solidFill>
                  <a:schemeClr val="bg1"/>
                </a:solidFill>
                <a:latin typeface="Rial"/>
                <a:cs typeface="Rial"/>
              </a:defRPr>
            </a:lvl1pPr>
          </a:lstStyle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4106" name="Straight Connector 11"/>
          <p:cNvCxnSpPr>
            <a:cxnSpLocks noChangeShapeType="1"/>
          </p:cNvCxnSpPr>
          <p:nvPr/>
        </p:nvCxnSpPr>
        <p:spPr bwMode="auto">
          <a:xfrm>
            <a:off x="1074059" y="1137884"/>
            <a:ext cx="7765143" cy="159104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  <p:cxnSp>
        <p:nvCxnSpPr>
          <p:cNvPr id="4107" name="Straight Connector 20"/>
          <p:cNvCxnSpPr>
            <a:cxnSpLocks noChangeShapeType="1"/>
          </p:cNvCxnSpPr>
          <p:nvPr/>
        </p:nvCxnSpPr>
        <p:spPr bwMode="auto">
          <a:xfrm rot="5400000" flipH="1" flipV="1">
            <a:off x="8570914" y="723901"/>
            <a:ext cx="77788" cy="1587"/>
          </a:xfrm>
          <a:prstGeom prst="line">
            <a:avLst/>
          </a:prstGeom>
          <a:noFill/>
          <a:ln w="9525" algn="ctr">
            <a:noFill/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5573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9" r:id="rId2"/>
    <p:sldLayoutId id="2147483782" r:id="rId3"/>
    <p:sldLayoutId id="2147483797" r:id="rId4"/>
    <p:sldLayoutId id="2147483784" r:id="rId5"/>
    <p:sldLayoutId id="2147483785" r:id="rId6"/>
    <p:sldLayoutId id="2147483799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 b="1" cap="all">
          <a:solidFill>
            <a:schemeClr val="tx1"/>
          </a:solidFill>
          <a:latin typeface="Arial"/>
          <a:ea typeface="+mj-ea"/>
          <a:cs typeface="Arial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3D7C"/>
          </a:solidFill>
          <a:latin typeface="Arial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003264"/>
        </a:buClr>
        <a:buChar char="•"/>
        <a:defRPr sz="2100">
          <a:solidFill>
            <a:srgbClr val="003264"/>
          </a:solidFill>
          <a:latin typeface="Arial"/>
          <a:ea typeface="+mn-ea"/>
          <a:cs typeface="Arial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har char="–"/>
        <a:defRPr sz="1800" b="1">
          <a:solidFill>
            <a:srgbClr val="003264"/>
          </a:solidFill>
          <a:latin typeface="Arial"/>
          <a:cs typeface="Arial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har char="•"/>
        <a:defRPr sz="1800" i="0">
          <a:solidFill>
            <a:srgbClr val="003264"/>
          </a:solidFill>
          <a:latin typeface="Arial"/>
          <a:cs typeface="Arial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3264"/>
          </a:solidFill>
          <a:latin typeface="Arial"/>
          <a:cs typeface="Arial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003264"/>
          </a:solidFill>
          <a:latin typeface="Arial"/>
          <a:cs typeface="Arial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3D7C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3.sv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2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568C6B4-84BF-864B-9491-0EB7613D9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688" y="4461864"/>
            <a:ext cx="7239000" cy="1730213"/>
          </a:xfrm>
        </p:spPr>
        <p:txBody>
          <a:bodyPr/>
          <a:lstStyle/>
          <a:p>
            <a:r>
              <a:rPr lang="en-US" dirty="0"/>
              <a:t>Code Review – Guidelines</a:t>
            </a:r>
          </a:p>
          <a:p>
            <a:r>
              <a:rPr lang="en-US" b="1" dirty="0"/>
              <a:t>Dr. Igor Steinmacher</a:t>
            </a:r>
          </a:p>
          <a:p>
            <a:r>
              <a:rPr lang="en-US" dirty="0"/>
              <a:t>e-mail: </a:t>
            </a:r>
            <a:r>
              <a:rPr lang="en-US" dirty="0" err="1"/>
              <a:t>igorfs@utfpr.edu.br</a:t>
            </a:r>
            <a:endParaRPr lang="en-US" dirty="0"/>
          </a:p>
          <a:p>
            <a:endParaRPr lang="en-US" dirty="0"/>
          </a:p>
          <a:p>
            <a:r>
              <a:rPr lang="en-US" dirty="0"/>
              <a:t>Twitter: @</a:t>
            </a:r>
            <a:r>
              <a:rPr lang="en-US" dirty="0" err="1"/>
              <a:t>igorsteinmacher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5C5A2E-10E3-FB48-BC45-17538C83D4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CS499 - Open Source software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06B1AA-1756-C14B-9A22-3B99247F4B09}"/>
              </a:ext>
            </a:extLst>
          </p:cNvPr>
          <p:cNvSpPr txBox="1"/>
          <p:nvPr/>
        </p:nvSpPr>
        <p:spPr>
          <a:xfrm>
            <a:off x="-1741714" y="190500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928A-02FC-6BE7-032A-75ADB187F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DF87B-148E-3BE5-1215-8BD6FD947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5BAD2-A291-DD9B-B699-6AE22394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slide.url=https://www.polleverywhere.com/clickable_images/HzIzh6iG4Wx64mvZ2ka7o">
            <a:extLst>
              <a:ext uri="{FF2B5EF4-FFF2-40B4-BE49-F238E27FC236}">
                <a16:creationId xmlns:a16="http://schemas.microsoft.com/office/drawing/2014/main" id="{84335CAF-3455-2D0E-9CEB-7BC8E7AA602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49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AF25-BAEA-0D47-B035-A4E126A7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4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Why???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97D24-5A6B-BE47-83EC-E83BE6C5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11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D05938-3B7D-45E9-AA82-BB56B9D022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6236076"/>
              </p:ext>
            </p:extLst>
          </p:nvPr>
        </p:nvGraphicFramePr>
        <p:xfrm>
          <a:off x="533400" y="1358556"/>
          <a:ext cx="82296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564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FF3C-7538-4D44-9B23-1B78DB7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B9E91-C134-E34C-970F-842AEBC2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C9D31-C077-4F1D-9A24-5EC35A00F91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54C17-6CD2-2042-B6EB-C8C510D9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8912"/>
            <a:ext cx="9144000" cy="26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61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50BC2E0-4682-4077-93D7-69F5A5AD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How?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5056123-6F86-4D83-A23F-1087D098A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8555"/>
            <a:ext cx="8305800" cy="5001061"/>
          </a:xfrm>
        </p:spPr>
        <p:txBody>
          <a:bodyPr wrap="square" anchor="t">
            <a:normAutofit/>
          </a:bodyPr>
          <a:lstStyle/>
          <a:p>
            <a:r>
              <a:rPr lang="en-US" b="1" dirty="0"/>
              <a:t>As a team</a:t>
            </a:r>
            <a:r>
              <a:rPr lang="en-US" dirty="0"/>
              <a:t>, you should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Build and maintain </a:t>
            </a:r>
            <a:r>
              <a:rPr lang="en-US" sz="2100" b="1" i="1">
                <a:solidFill>
                  <a:srgbClr val="003D7C"/>
                </a:solidFill>
              </a:rPr>
              <a:t>a positive review culture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Develop, reflect on, and revise </a:t>
            </a:r>
            <a:r>
              <a:rPr lang="en-US" sz="2100" b="1" i="1">
                <a:solidFill>
                  <a:srgbClr val="003D7C"/>
                </a:solidFill>
              </a:rPr>
              <a:t>code-reviewing policies</a:t>
            </a:r>
            <a:r>
              <a:rPr lang="en-US" sz="2100">
                <a:solidFill>
                  <a:srgbClr val="003D7C"/>
                </a:solidFill>
              </a:rPr>
              <a:t>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</a:t>
            </a:r>
            <a:r>
              <a:rPr lang="en-US" sz="2100" b="1" i="1">
                <a:solidFill>
                  <a:srgbClr val="003D7C"/>
                </a:solidFill>
              </a:rPr>
              <a:t>time spent is counted </a:t>
            </a:r>
            <a:r>
              <a:rPr lang="en-US" sz="2100">
                <a:solidFill>
                  <a:srgbClr val="003D7C"/>
                </a:solidFill>
              </a:rPr>
              <a:t>and expected, but watch for negative impacts of assessments.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Ensure that the appropriate tools are available and used.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Promote the development of appropriate review checklists. </a:t>
            </a:r>
          </a:p>
          <a:p>
            <a:pPr lvl="1"/>
            <a:r>
              <a:rPr lang="en-US" sz="2100">
                <a:solidFill>
                  <a:srgbClr val="003D7C"/>
                </a:solidFill>
              </a:rPr>
              <a:t>Have sufficient training in place for code review activities. </a:t>
            </a:r>
          </a:p>
          <a:p>
            <a:pPr lvl="1"/>
            <a:r>
              <a:rPr lang="en-US" sz="2100" b="1" i="1">
                <a:solidFill>
                  <a:srgbClr val="003D7C"/>
                </a:solidFill>
              </a:rPr>
              <a:t>Develop a mechanism to watch for bottlenecks </a:t>
            </a:r>
            <a:r>
              <a:rPr lang="en-US" sz="2100">
                <a:solidFill>
                  <a:srgbClr val="003D7C"/>
                </a:solidFill>
              </a:rPr>
              <a:t>in the process </a:t>
            </a:r>
          </a:p>
          <a:p>
            <a:endParaRPr lang="en-US" dirty="0"/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E5B60488-237D-4EB5-A4AE-FDF438BB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5513156-83FA-0545-974E-DDBCF78E04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94C9D31-C077-4F1D-9A24-5EC35A00F916}" type="slidenum">
              <a:rPr lang="en-US" smtClean="0"/>
              <a:pPr>
                <a:spcAft>
                  <a:spcPts val="60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3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C1A3-AAA8-754C-B1FC-787FEDD3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Questions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F24F6A0-3D49-4193-BF40-BB4035722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3105"/>
              </p:ext>
            </p:extLst>
          </p:nvPr>
        </p:nvGraphicFramePr>
        <p:xfrm>
          <a:off x="446568" y="1249699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44CE819-9600-7D4F-B687-1BFA8F72A1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35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E4AF-BDDD-274B-AF81-363CF56A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Questions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46479A1-22EA-4F7F-A9D6-20EDD23DF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916747"/>
              </p:ext>
            </p:extLst>
          </p:nvPr>
        </p:nvGraphicFramePr>
        <p:xfrm>
          <a:off x="446568" y="1315013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AF4DF837-09AD-F84A-80BE-5AE98EFE7C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7594-59EF-A34D-9CF5-A80CE687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Writing the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81B10-C1A9-A643-B69A-AD9CAA49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16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A72AC6-185D-44FC-A0CD-56B6AC5DB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422235"/>
              </p:ext>
            </p:extLst>
          </p:nvPr>
        </p:nvGraphicFramePr>
        <p:xfrm>
          <a:off x="457200" y="1358555"/>
          <a:ext cx="83058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225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48F3-60B0-B24F-8A1F-71E68953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E81FA-E010-6C49-82D1-A71BE2A0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code author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Carefully check the code changes (including a sanity check) for a review </a:t>
            </a:r>
          </a:p>
          <a:p>
            <a:pPr lvl="1"/>
            <a:r>
              <a:rPr lang="en-US" dirty="0"/>
              <a:t>Cluster only related changes </a:t>
            </a:r>
          </a:p>
          <a:p>
            <a:pPr lvl="1"/>
            <a:r>
              <a:rPr lang="en-US" dirty="0"/>
              <a:t>Describe your changes and the motivation for them </a:t>
            </a:r>
          </a:p>
          <a:p>
            <a:pPr lvl="1"/>
            <a:r>
              <a:rPr lang="en-US" dirty="0"/>
              <a:t>Notify reviewers as early as possible </a:t>
            </a:r>
          </a:p>
          <a:p>
            <a:pPr lvl="1"/>
            <a:r>
              <a:rPr lang="en-US" dirty="0"/>
              <a:t>Promote an ongoing dialogue with reviewers </a:t>
            </a:r>
          </a:p>
          <a:p>
            <a:pPr lvl="1"/>
            <a:r>
              <a:rPr lang="en-US" dirty="0"/>
              <a:t>Track the suggested changes and confirm that they’re fixed </a:t>
            </a:r>
          </a:p>
          <a:p>
            <a:pPr lvl="1"/>
            <a:r>
              <a:rPr lang="en-US" dirty="0"/>
              <a:t>Confirm that the decisions are documented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816BC-A01C-8741-9F6C-83E74815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DB5A9-F467-1947-9116-488A31EA4D66}"/>
              </a:ext>
            </a:extLst>
          </p:cNvPr>
          <p:cNvSpPr/>
          <p:nvPr/>
        </p:nvSpPr>
        <p:spPr>
          <a:xfrm>
            <a:off x="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  <a:endParaRPr lang="en-US" sz="9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57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ADB7F-1B8C-CD48-8809-CFF3A199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A13A-ED95-F346-B788-5B6801E7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As a reviewer</a:t>
            </a:r>
            <a:r>
              <a:rPr lang="en-US" dirty="0"/>
              <a:t>, you should </a:t>
            </a:r>
          </a:p>
          <a:p>
            <a:pPr lvl="1"/>
            <a:r>
              <a:rPr lang="en-US" dirty="0"/>
              <a:t>Set aside dedicated, bounded time for reviews </a:t>
            </a:r>
          </a:p>
          <a:p>
            <a:pPr lvl="1"/>
            <a:r>
              <a:rPr lang="en-US" dirty="0"/>
              <a:t>Review frequently, doing fewer changes at a time </a:t>
            </a:r>
          </a:p>
          <a:p>
            <a:pPr lvl="1"/>
            <a:r>
              <a:rPr lang="en-US" dirty="0"/>
              <a:t>Provide feedback to authors as soon as possible </a:t>
            </a:r>
          </a:p>
          <a:p>
            <a:pPr lvl="1"/>
            <a:r>
              <a:rPr lang="en-US" dirty="0"/>
              <a:t>Focus on core issues first; avoid nitpicking </a:t>
            </a:r>
          </a:p>
          <a:p>
            <a:pPr lvl="1"/>
            <a:r>
              <a:rPr lang="en-US" dirty="0"/>
              <a:t>Give constructive, respectful feedback </a:t>
            </a:r>
          </a:p>
          <a:p>
            <a:pPr lvl="1"/>
            <a:r>
              <a:rPr lang="en-US" dirty="0"/>
              <a:t>Choose communication channels carefully; talk face-to-face for contentious issues (Don’t forget to document the conclusion!) </a:t>
            </a:r>
          </a:p>
          <a:p>
            <a:pPr lvl="1"/>
            <a:r>
              <a:rPr lang="en-US" dirty="0"/>
              <a:t>Be prepared to iterate and review again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A6C2-D18F-6B42-8DE9-A3AF0598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ADBC8-8AAC-B448-8EBF-4634F20A02BB}"/>
              </a:ext>
            </a:extLst>
          </p:cNvPr>
          <p:cNvSpPr/>
          <p:nvPr/>
        </p:nvSpPr>
        <p:spPr>
          <a:xfrm>
            <a:off x="0" y="580290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i="1" dirty="0">
                <a:latin typeface="Helvetica" pitchFamily="2" charset="0"/>
              </a:rPr>
              <a:t>L. MacLeod, M. </a:t>
            </a:r>
            <a:r>
              <a:rPr lang="en-US" sz="900" i="1" dirty="0" err="1">
                <a:latin typeface="Helvetica" pitchFamily="2" charset="0"/>
              </a:rPr>
              <a:t>Greiler</a:t>
            </a:r>
            <a:r>
              <a:rPr lang="en-US" sz="900" i="1" dirty="0">
                <a:latin typeface="Helvetica" pitchFamily="2" charset="0"/>
              </a:rPr>
              <a:t>, M.-A. </a:t>
            </a:r>
            <a:r>
              <a:rPr lang="en-US" sz="900" i="1" dirty="0" err="1">
                <a:latin typeface="Helvetica" pitchFamily="2" charset="0"/>
              </a:rPr>
              <a:t>Storey</a:t>
            </a:r>
            <a:r>
              <a:rPr lang="en-US" sz="900" i="1" dirty="0">
                <a:latin typeface="Helvetica" pitchFamily="2" charset="0"/>
              </a:rPr>
              <a:t>, C. Bird, and J. Czerwonka, “Code Reviewing in the Trenches,” IEEE Software., vol. 35, pp. 34–42, 2018. </a:t>
            </a:r>
            <a:r>
              <a:rPr lang="en-US" sz="900" dirty="0">
                <a:latin typeface="Helvetica" pitchFamily="2" charset="0"/>
              </a:rPr>
              <a:t>33 </a:t>
            </a:r>
            <a:endParaRPr lang="en-US" sz="9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58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4E8F-EBEB-D441-B0E2-9DAAD12C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FA59-5AEA-7545-98B0-7CFCD9BD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resources out there. These slides are based on some of them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mtlynch.io</a:t>
            </a:r>
            <a:r>
              <a:rPr lang="en-US" dirty="0"/>
              <a:t>/human-code-reviews-1/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medium.com</a:t>
            </a:r>
            <a:r>
              <a:rPr lang="en-US" dirty="0"/>
              <a:t>/</a:t>
            </a:r>
            <a:r>
              <a:rPr lang="en-US" dirty="0" err="1"/>
              <a:t>palantir</a:t>
            </a:r>
            <a:r>
              <a:rPr lang="en-US" dirty="0"/>
              <a:t>/code-review-best-practices-19e02780015f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smartbear.com</a:t>
            </a:r>
            <a:r>
              <a:rPr lang="en-US" dirty="0"/>
              <a:t>/learn/code-review/best-practices-for-peer-code-review/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code.likeagirl.io</a:t>
            </a:r>
            <a:r>
              <a:rPr lang="en-US" dirty="0"/>
              <a:t>/the-7-steps-to-a-complete-code-review-abdfd39e75f1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/teaching-code-review-in-university-courses-using-peer-feedback-5625fe039f2a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Code_review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web.mit.edu</a:t>
            </a:r>
            <a:r>
              <a:rPr lang="en-US" dirty="0"/>
              <a:t>/6.005/www/fa15/classes/04-code-review/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BF3F6-7BA1-844E-A4EB-00162DA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2C0D-CE94-BE43-98DB-EB3E79DE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What is Peer Code Review?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B8B2D30-0473-40DF-81FB-03B93FB28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6945469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E173F442-1400-0243-AB49-AD3005B58C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2</a:t>
            </a:fld>
            <a:endParaRPr lang="en-US"/>
          </a:p>
        </p:txBody>
      </p:sp>
      <p:pic>
        <p:nvPicPr>
          <p:cNvPr id="9" name="Graphic 8" descr="Programmer">
            <a:extLst>
              <a:ext uri="{FF2B5EF4-FFF2-40B4-BE49-F238E27FC236}">
                <a16:creationId xmlns:a16="http://schemas.microsoft.com/office/drawing/2014/main" id="{15123BF1-C5BC-5540-BA69-38223AC89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8571" y="4764659"/>
            <a:ext cx="1469571" cy="1469571"/>
          </a:xfrm>
          <a:prstGeom prst="rect">
            <a:avLst/>
          </a:prstGeom>
        </p:spPr>
      </p:pic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099FD985-582B-894B-A3EA-7DE68C0C83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91051" y="5186525"/>
            <a:ext cx="914400" cy="914400"/>
          </a:xfrm>
          <a:prstGeom prst="rect">
            <a:avLst/>
          </a:prstGeom>
        </p:spPr>
      </p:pic>
      <p:pic>
        <p:nvPicPr>
          <p:cNvPr id="13" name="Graphic 12" descr="Programmer">
            <a:extLst>
              <a:ext uri="{FF2B5EF4-FFF2-40B4-BE49-F238E27FC236}">
                <a16:creationId xmlns:a16="http://schemas.microsoft.com/office/drawing/2014/main" id="{1E3C9AC4-69B2-F94C-BC82-31721DD571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54684" y="4849585"/>
            <a:ext cx="1469571" cy="1469571"/>
          </a:xfrm>
          <a:prstGeom prst="rect">
            <a:avLst/>
          </a:prstGeom>
        </p:spPr>
      </p:pic>
      <p:pic>
        <p:nvPicPr>
          <p:cNvPr id="17" name="Graphic 16" descr="Magnifying glass">
            <a:extLst>
              <a:ext uri="{FF2B5EF4-FFF2-40B4-BE49-F238E27FC236}">
                <a16:creationId xmlns:a16="http://schemas.microsoft.com/office/drawing/2014/main" id="{C483C65F-323E-124A-B718-877CFB1E83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90257" y="5186525"/>
            <a:ext cx="821627" cy="874914"/>
          </a:xfrm>
          <a:prstGeom prst="rect">
            <a:avLst/>
          </a:prstGeom>
        </p:spPr>
      </p:pic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7CC62AE-E6EB-6240-8089-9355037B9792}"/>
              </a:ext>
            </a:extLst>
          </p:cNvPr>
          <p:cNvSpPr/>
          <p:nvPr/>
        </p:nvSpPr>
        <p:spPr bwMode="auto">
          <a:xfrm>
            <a:off x="2057401" y="4456903"/>
            <a:ext cx="1381743" cy="783193"/>
          </a:xfrm>
          <a:prstGeom prst="wedgeRoundRectCallout">
            <a:avLst>
              <a:gd name="adj1" fmla="val -46018"/>
              <a:gd name="adj2" fmla="val 80569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Here is the code!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9606A702-D8E5-484B-8A9B-22E837B9828B}"/>
              </a:ext>
            </a:extLst>
          </p:cNvPr>
          <p:cNvSpPr/>
          <p:nvPr/>
        </p:nvSpPr>
        <p:spPr bwMode="auto">
          <a:xfrm>
            <a:off x="5045039" y="4247269"/>
            <a:ext cx="3716731" cy="1123712"/>
          </a:xfrm>
          <a:prstGeom prst="wedgeRoundRectCallout">
            <a:avLst>
              <a:gd name="adj1" fmla="val -43675"/>
              <a:gd name="adj2" fmla="val 67976"/>
              <a:gd name="adj3" fmla="val 1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Looks good! What about removing that comment and treating the exception?</a:t>
            </a:r>
          </a:p>
        </p:txBody>
      </p:sp>
    </p:spTree>
    <p:extLst>
      <p:ext uri="{BB962C8B-B14F-4D97-AF65-F5344CB8AC3E}">
        <p14:creationId xmlns:p14="http://schemas.microsoft.com/office/powerpoint/2010/main" val="42089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53921-5D43-3243-B783-72F342D3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287"/>
            <a:ext cx="8305800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C32A0-683E-2E47-9BFC-BEB2FEADF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655447" y="6553200"/>
            <a:ext cx="1905000" cy="304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1425A0D-B052-46BA-8B5A-40DF56E1D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916176"/>
              </p:ext>
            </p:extLst>
          </p:nvPr>
        </p:nvGraphicFramePr>
        <p:xfrm>
          <a:off x="457200" y="1358555"/>
          <a:ext cx="8305800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325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8518-37B1-6940-8D16-B0FFD580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E4EF7E-6F41-4A0D-8042-EFD248CAA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754793"/>
              </p:ext>
            </p:extLst>
          </p:nvPr>
        </p:nvGraphicFramePr>
        <p:xfrm>
          <a:off x="446568" y="1358555"/>
          <a:ext cx="8315202" cy="500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C8C10AB-7229-1443-A55B-DD94C6B1CD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C807-A9D3-BA48-A037-3E620871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70" y="147287"/>
            <a:ext cx="8315201" cy="9906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Code Review – What to review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82FA5E9-D175-4A5C-9ABB-097D07E80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265152"/>
              </p:ext>
            </p:extLst>
          </p:nvPr>
        </p:nvGraphicFramePr>
        <p:xfrm>
          <a:off x="446568" y="1293241"/>
          <a:ext cx="8315202" cy="4846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0A0DFB07-1E52-DF44-9EFB-08E104C7D2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655447" y="6553200"/>
            <a:ext cx="1905000" cy="304800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3464530E-D695-45C9-AFB6-E411BBE0972A}" type="slidenum">
              <a:rPr lang="en-US" smtClean="0"/>
              <a:pPr>
                <a:spcAft>
                  <a:spcPts val="60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291B-318F-5462-BD52-C5E06C228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91D9-E0B4-9F45-F0E4-5BCBD3364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03C59-5E4B-88CA-606C-720B88EC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D493C5-18C0-4657-ABB8-57661F65AEB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6" name="slide.url=https://www.polleverywhere.com/free_text_polls/stoooJEjh1Tkv40zNcjyi">
            <a:extLst>
              <a:ext uri="{FF2B5EF4-FFF2-40B4-BE49-F238E27FC236}">
                <a16:creationId xmlns:a16="http://schemas.microsoft.com/office/drawing/2014/main" id="{B4D066FE-AE70-DD13-1900-6DE7B52D203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63500"/>
            <a:ext cx="90170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55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C577-FB69-D043-A472-F8CC431D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Microsoft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26FA-DB4B-5643-8EB4-841B31AC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F1F1C-2A07-004C-BE87-C316FD857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1159659"/>
            <a:ext cx="7119257" cy="495893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1359DD-143C-7148-9EA5-425E7C95A1DA}"/>
              </a:ext>
            </a:extLst>
          </p:cNvPr>
          <p:cNvSpPr/>
          <p:nvPr/>
        </p:nvSpPr>
        <p:spPr>
          <a:xfrm>
            <a:off x="914400" y="6055875"/>
            <a:ext cx="731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Helvetica" pitchFamily="2" charset="0"/>
              </a:rPr>
              <a:t>A. </a:t>
            </a:r>
            <a:r>
              <a:rPr lang="en-US" sz="1100" i="1" dirty="0" err="1">
                <a:latin typeface="Helvetica" pitchFamily="2" charset="0"/>
              </a:rPr>
              <a:t>Bachelli</a:t>
            </a:r>
            <a:r>
              <a:rPr lang="en-US" sz="1100" i="1" dirty="0">
                <a:latin typeface="Helvetica" pitchFamily="2" charset="0"/>
              </a:rPr>
              <a:t> and C. Bird, “Expectations, Outcomes, and Challenges Of Modern Code Review,” ICSE 2013</a:t>
            </a:r>
            <a:endParaRPr lang="en-US" sz="11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638F-85B8-E240-9718-86A316AB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Google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C95C-DAE5-DA45-A17C-BFA511FA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1B2C5-8DE0-1846-BF7B-39C985F5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FE434-6EC4-534A-A104-670183B88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0565"/>
            <a:ext cx="9144000" cy="4396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35EF1-A791-AD47-96B3-482DA8153D2F}"/>
              </a:ext>
            </a:extLst>
          </p:cNvPr>
          <p:cNvSpPr txBox="1"/>
          <p:nvPr/>
        </p:nvSpPr>
        <p:spPr>
          <a:xfrm>
            <a:off x="711007" y="6048604"/>
            <a:ext cx="7721986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C. Sadowski, E. </a:t>
            </a:r>
            <a:r>
              <a:rPr lang="en-US" sz="1000" i="1" dirty="0" err="1"/>
              <a:t>Söderberg</a:t>
            </a:r>
            <a:r>
              <a:rPr lang="en-US" sz="1000" i="1" dirty="0"/>
              <a:t>, L. Church, M. Sipko, and A. </a:t>
            </a:r>
            <a:r>
              <a:rPr lang="en-US" sz="1000" i="1" dirty="0" err="1"/>
              <a:t>Bacchelli</a:t>
            </a:r>
            <a:r>
              <a:rPr lang="en-US" sz="1000" i="1" dirty="0"/>
              <a:t>, “</a:t>
            </a:r>
            <a:r>
              <a:rPr lang="en-US" sz="1050" i="1" dirty="0"/>
              <a:t>Modern</a:t>
            </a:r>
            <a:r>
              <a:rPr lang="en-US" sz="1000" i="1" dirty="0"/>
              <a:t> Code Review: A Case Study at Google,”  ICSE-SEIP 2018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0994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B352-6E5F-2E73-7DCC-6516C059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836C4-430C-1D18-7DD7-BC8A3CAC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defect detection rates</a:t>
            </a:r>
          </a:p>
          <a:p>
            <a:pPr lvl="1"/>
            <a:r>
              <a:rPr lang="en-US" dirty="0"/>
              <a:t>Unit testing: 25%</a:t>
            </a:r>
          </a:p>
          <a:p>
            <a:pPr lvl="1"/>
            <a:r>
              <a:rPr lang="en-US" dirty="0"/>
              <a:t>Function testing: 35%</a:t>
            </a:r>
          </a:p>
          <a:p>
            <a:pPr lvl="1"/>
            <a:r>
              <a:rPr lang="en-US" dirty="0"/>
              <a:t>Integration testing: 45%</a:t>
            </a:r>
          </a:p>
          <a:p>
            <a:pPr lvl="1"/>
            <a:r>
              <a:rPr lang="en-US" dirty="0"/>
              <a:t>Design and code inspections: 55% and 60%. </a:t>
            </a:r>
          </a:p>
          <a:p>
            <a:endParaRPr lang="en-US" dirty="0"/>
          </a:p>
          <a:p>
            <a:r>
              <a:rPr lang="en-US" dirty="0"/>
              <a:t>11 programs developed by the same group of people</a:t>
            </a:r>
          </a:p>
          <a:p>
            <a:pPr lvl="1"/>
            <a:r>
              <a:rPr lang="en-US" dirty="0"/>
              <a:t>First 5 without reviews: average 4.5 errors per 100 lines of code</a:t>
            </a:r>
          </a:p>
          <a:p>
            <a:pPr lvl="1"/>
            <a:r>
              <a:rPr lang="en-US" dirty="0"/>
              <a:t>Next 6 with reviews: average 0.82 errors per 100 lines of code</a:t>
            </a:r>
          </a:p>
          <a:p>
            <a:pPr lvl="1"/>
            <a:r>
              <a:rPr lang="en-US" dirty="0"/>
              <a:t>Errors reduced by &gt; 80 percent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37198-E0F1-0C18-BC6E-C15DA8FA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4530E-D695-45C9-AFB6-E411BBE097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0C553-F0BB-DC8B-D31B-5D3A3B887386}"/>
              </a:ext>
            </a:extLst>
          </p:cNvPr>
          <p:cNvSpPr txBox="1"/>
          <p:nvPr/>
        </p:nvSpPr>
        <p:spPr>
          <a:xfrm>
            <a:off x="381000" y="5836396"/>
            <a:ext cx="8305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latin typeface="Times New Roman" panose="02020603050405020304" pitchFamily="18" charset="0"/>
              </a:rPr>
              <a:t>Steve McConnell, 2004, “Code Complete: A Practical Handbook of Software Construction”, Microsoft Press, second edition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6625007"/>
      </p:ext>
    </p:extLst>
  </p:cSld>
  <p:clrMapOvr>
    <a:masterClrMapping/>
  </p:clrMapOvr>
</p:sld>
</file>

<file path=ppt/theme/theme1.xml><?xml version="1.0" encoding="utf-8"?>
<a:theme xmlns:a="http://schemas.openxmlformats.org/drawingml/2006/main" name="Dark-Blue-Vertical-PPT-Temp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ark-Blue-Vertical-PPT-Template">
  <a:themeElements>
    <a:clrScheme name="Custom 1">
      <a:dk1>
        <a:srgbClr val="003366"/>
      </a:dk1>
      <a:lt1>
        <a:srgbClr val="FFFFFF"/>
      </a:lt1>
      <a:dk2>
        <a:srgbClr val="0066B3"/>
      </a:dk2>
      <a:lt2>
        <a:srgbClr val="C3B8B2"/>
      </a:lt2>
      <a:accent1>
        <a:srgbClr val="FBB040"/>
      </a:accent1>
      <a:accent2>
        <a:srgbClr val="F07F09"/>
      </a:accent2>
      <a:accent3>
        <a:srgbClr val="B1541F"/>
      </a:accent3>
      <a:accent4>
        <a:srgbClr val="00ABA3"/>
      </a:accent4>
      <a:accent5>
        <a:srgbClr val="009DDC"/>
      </a:accent5>
      <a:accent6>
        <a:srgbClr val="0066B3"/>
      </a:accent6>
      <a:hlink>
        <a:srgbClr val="FFCC00"/>
      </a:hlink>
      <a:folHlink>
        <a:srgbClr val="0085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AU_Presiden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U_Presiden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U_Presiden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1009</Words>
  <Application>Microsoft Macintosh PowerPoint</Application>
  <PresentationFormat>On-screen Show (4:3)</PresentationFormat>
  <Paragraphs>160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Hebrew Scholar</vt:lpstr>
      <vt:lpstr>Calibri</vt:lpstr>
      <vt:lpstr>Helvetica</vt:lpstr>
      <vt:lpstr>Rial</vt:lpstr>
      <vt:lpstr>Times</vt:lpstr>
      <vt:lpstr>Times New Roman</vt:lpstr>
      <vt:lpstr>Dark-Blue-Vertical-PPT-Template</vt:lpstr>
      <vt:lpstr>1_Dark-Blue-Vertical-PPT-Template</vt:lpstr>
      <vt:lpstr>CS499 - Open Source software development</vt:lpstr>
      <vt:lpstr>What is Peer Code Review?</vt:lpstr>
      <vt:lpstr>Code Review – What to review</vt:lpstr>
      <vt:lpstr>Code Review – What to review</vt:lpstr>
      <vt:lpstr>Code Review – What to review</vt:lpstr>
      <vt:lpstr>PowerPoint Presentation</vt:lpstr>
      <vt:lpstr>At Microsoft</vt:lpstr>
      <vt:lpstr>At Google</vt:lpstr>
      <vt:lpstr>Why??</vt:lpstr>
      <vt:lpstr>PowerPoint Presentation</vt:lpstr>
      <vt:lpstr>Why???</vt:lpstr>
      <vt:lpstr>How?</vt:lpstr>
      <vt:lpstr>How?</vt:lpstr>
      <vt:lpstr>Code Review – Questions</vt:lpstr>
      <vt:lpstr>Code Review – Questions </vt:lpstr>
      <vt:lpstr>Writing the Review</vt:lpstr>
      <vt:lpstr>HOW?</vt:lpstr>
      <vt:lpstr>HOW?</vt:lpstr>
      <vt:lpstr>Resources and More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CS499 - Open Source software development</dc:title>
  <dc:creator>Igor F Steinmacher</dc:creator>
  <cp:lastModifiedBy>Igor Steinmacher</cp:lastModifiedBy>
  <cp:revision>12</cp:revision>
  <dcterms:created xsi:type="dcterms:W3CDTF">2020-07-29T00:05:09Z</dcterms:created>
  <dcterms:modified xsi:type="dcterms:W3CDTF">2022-04-13T00:05:17Z</dcterms:modified>
</cp:coreProperties>
</file>