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9" r:id="rId5"/>
    <p:sldId id="259" r:id="rId6"/>
    <p:sldId id="267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00"/>
    <a:srgbClr val="FBCE20"/>
    <a:srgbClr val="F5CE4D"/>
    <a:srgbClr val="0E3361"/>
    <a:srgbClr val="003264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 autoAdjust="0"/>
    <p:restoredTop sz="94771" autoAdjust="0"/>
  </p:normalViewPr>
  <p:slideViewPr>
    <p:cSldViewPr snapToGrid="0">
      <p:cViewPr varScale="1">
        <p:scale>
          <a:sx n="179" d="100"/>
          <a:sy n="179" d="100"/>
        </p:scale>
        <p:origin x="23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O que é software livre?</a:t>
            </a:r>
          </a:p>
          <a:p>
            <a:r>
              <a:rPr lang="en-US"/>
              <a:t>https://www.polleverywhere.com/free_text_polls/EM9GfMN2WhuGV1HeKemYh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3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DFB9-51A9-4445-ADB0-BB661CC0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134D-7BF5-244A-A337-9E9F269C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CA15-2B8D-B548-A4C9-E498E75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2883-89FD-AD40-8812-1D4CC626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B913-AAA9-584C-B710-C4AAF9DE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8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917" r:id="rId15"/>
    <p:sldLayoutId id="2147483800" r:id="rId16"/>
    <p:sldLayoutId id="2147483768" r:id="rId17"/>
    <p:sldLayoutId id="2147483745" r:id="rId18"/>
    <p:sldLayoutId id="2147483774" r:id="rId19"/>
    <p:sldLayoutId id="2147483771" r:id="rId20"/>
    <p:sldLayoutId id="2147483798" r:id="rId21"/>
    <p:sldLayoutId id="2147483770" r:id="rId22"/>
    <p:sldLayoutId id="2147483742" r:id="rId23"/>
    <p:sldLayoutId id="2147483752" r:id="rId24"/>
    <p:sldLayoutId id="2147483750" r:id="rId25"/>
    <p:sldLayoutId id="2147483751" r:id="rId26"/>
    <p:sldLayoutId id="2147483918" r:id="rId2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gorfs@utfpr.edu.br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>
            <a:normAutofit/>
          </a:bodyPr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688" y="0"/>
            <a:ext cx="7239000" cy="204854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Software Livre</a:t>
            </a:r>
          </a:p>
        </p:txBody>
      </p:sp>
      <p:pic>
        <p:nvPicPr>
          <p:cNvPr id="1026" name="Picture 2" descr="Image result for utfpr logo">
            <a:extLst>
              <a:ext uri="{FF2B5EF4-FFF2-40B4-BE49-F238E27FC236}">
                <a16:creationId xmlns:a16="http://schemas.microsoft.com/office/drawing/2014/main" id="{2FC0C0C2-9C5F-9F40-BF24-850ED219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0" y="2421576"/>
            <a:ext cx="4316555" cy="17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7" y="154431"/>
            <a:ext cx="8315201" cy="9906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77806"/>
              </p:ext>
            </p:extLst>
          </p:nvPr>
        </p:nvGraphicFramePr>
        <p:xfrm>
          <a:off x="0" y="1202183"/>
          <a:ext cx="9144001" cy="4999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498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707457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1044023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  <a:gridCol w="1044023">
                  <a:extLst>
                    <a:ext uri="{9D8B030D-6E8A-4147-A177-3AD203B41FA5}">
                      <a16:colId xmlns:a16="http://schemas.microsoft.com/office/drawing/2014/main" val="3611289222"/>
                    </a:ext>
                  </a:extLst>
                </a:gridCol>
              </a:tblGrid>
              <a:tr h="582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Atividade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Entrega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Peso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Grad.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Mest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quiz,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leituras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(A1 – A8)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Seminários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Só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mestrado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582831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para Open Source (Checkpoint 0)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escolha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 1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Primeiras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impressões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diretrizes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arquitetural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25167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Checkpoint 2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final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91047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contribuição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real para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esquecimento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reportar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245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comunidades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mecanismos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gerenciamento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comunidade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297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6057" y="327819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Discord</a:t>
            </a:r>
          </a:p>
          <a:p>
            <a:endParaRPr lang="en-US" dirty="0"/>
          </a:p>
          <a:p>
            <a:r>
              <a:rPr lang="en-US" dirty="0"/>
              <a:t>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marL="457188" lvl="1" indent="0">
              <a:buNone/>
            </a:pPr>
            <a:endParaRPr lang="en-US" dirty="0"/>
          </a:p>
          <a:p>
            <a:pPr lvl="1"/>
            <a:r>
              <a:rPr lang="en-US" dirty="0" err="1"/>
              <a:t>Bolsista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2 </a:t>
            </a:r>
            <a:r>
              <a:rPr lang="en-US" dirty="0" err="1"/>
              <a:t>CNPq</a:t>
            </a:r>
            <a:endParaRPr lang="en-US" dirty="0"/>
          </a:p>
          <a:p>
            <a:pPr lvl="1"/>
            <a:r>
              <a:rPr lang="en-US" dirty="0"/>
              <a:t>Professor </a:t>
            </a:r>
            <a:r>
              <a:rPr lang="en-US" dirty="0" err="1"/>
              <a:t>Adjunto</a:t>
            </a:r>
            <a:r>
              <a:rPr lang="en-US" dirty="0"/>
              <a:t> UTFPR</a:t>
            </a:r>
          </a:p>
          <a:p>
            <a:pPr lvl="1"/>
            <a:r>
              <a:rPr lang="en-US" dirty="0"/>
              <a:t>Professor </a:t>
            </a:r>
            <a:r>
              <a:rPr lang="en-US" dirty="0" err="1"/>
              <a:t>Assistente</a:t>
            </a:r>
            <a:r>
              <a:rPr lang="en-US" dirty="0"/>
              <a:t> NAU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Principal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: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sociais</a:t>
            </a:r>
            <a:r>
              <a:rPr lang="en-US" dirty="0"/>
              <a:t> de Software Livre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Essa </a:t>
            </a:r>
            <a:r>
              <a:rPr lang="en-US" dirty="0" err="1"/>
              <a:t>disciplina</a:t>
            </a:r>
            <a:endParaRPr lang="en-US" dirty="0"/>
          </a:p>
          <a:p>
            <a:pPr lvl="2"/>
            <a:r>
              <a:rPr lang="en-US" dirty="0" err="1"/>
              <a:t>Problemas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  <a:p>
            <a:pPr lvl="2"/>
            <a:r>
              <a:rPr lang="en-US" dirty="0" err="1"/>
              <a:t>Vivência</a:t>
            </a:r>
            <a:r>
              <a:rPr lang="en-US" dirty="0"/>
              <a:t> de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AEBC-1B4A-EC44-A572-25155C4F4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A4EAC-3A77-5641-869C-63A69C816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366C-87DC-EA4E-BABB-E097071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slide.url=https://www.polleverywhere.com/free_text_polls/EM9GfMN2WhuGV1HeKemYh">
            <a:extLst>
              <a:ext uri="{FF2B5EF4-FFF2-40B4-BE49-F238E27FC236}">
                <a16:creationId xmlns:a16="http://schemas.microsoft.com/office/drawing/2014/main" id="{D4D82184-8605-EA46-9597-631E123839E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(30 </a:t>
            </a:r>
            <a:r>
              <a:rPr lang="en-US" dirty="0" err="1"/>
              <a:t>Segundos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 que </a:t>
            </a:r>
            <a:r>
              <a:rPr lang="en-US" dirty="0" err="1"/>
              <a:t>você</a:t>
            </a:r>
            <a:r>
              <a:rPr lang="en-US" dirty="0"/>
              <a:t> sabe </a:t>
            </a:r>
            <a:r>
              <a:rPr lang="en-US" dirty="0" err="1"/>
              <a:t>sobre</a:t>
            </a:r>
            <a:r>
              <a:rPr lang="en-US" dirty="0"/>
              <a:t> Software Livre</a:t>
            </a:r>
          </a:p>
          <a:p>
            <a:endParaRPr lang="en-US" dirty="0"/>
          </a:p>
          <a:p>
            <a:pPr lvl="1"/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se </a:t>
            </a:r>
            <a:r>
              <a:rPr lang="en-US" dirty="0" err="1"/>
              <a:t>matriculou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r>
              <a:rPr lang="en-US" dirty="0"/>
              <a:t>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Software Livre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Licença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Comunidade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Liberdade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Conhecimento</a:t>
            </a:r>
            <a:r>
              <a:rPr lang="en-US" dirty="0"/>
              <a:t> para </a:t>
            </a:r>
            <a:r>
              <a:rPr lang="en-US" dirty="0" err="1"/>
              <a:t>todos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esperar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mãos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! </a:t>
            </a:r>
          </a:p>
          <a:p>
            <a:pPr lvl="1"/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: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menores</a:t>
            </a:r>
            <a:endParaRPr lang="en-US" dirty="0"/>
          </a:p>
          <a:p>
            <a:pPr lvl="1"/>
            <a:r>
              <a:rPr lang="en-US" dirty="0"/>
              <a:t>Segunda </a:t>
            </a:r>
            <a:r>
              <a:rPr lang="en-US" dirty="0" err="1"/>
              <a:t>parte</a:t>
            </a:r>
            <a:r>
              <a:rPr lang="en-US" dirty="0"/>
              <a:t>: </a:t>
            </a:r>
            <a:r>
              <a:rPr lang="en-US" dirty="0" err="1"/>
              <a:t>contribuição</a:t>
            </a:r>
            <a:r>
              <a:rPr lang="en-US" dirty="0"/>
              <a:t> para </a:t>
            </a:r>
            <a:r>
              <a:rPr lang="en-US" dirty="0" err="1"/>
              <a:t>projeto</a:t>
            </a:r>
            <a:r>
              <a:rPr lang="en-US" dirty="0"/>
              <a:t> de SL (</a:t>
            </a:r>
            <a:r>
              <a:rPr lang="en-US" dirty="0" err="1"/>
              <a:t>principalmente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Mestrado</a:t>
            </a:r>
            <a:r>
              <a:rPr lang="en-US" dirty="0"/>
              <a:t>: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pesquisa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  <a:p>
            <a:r>
              <a:rPr lang="en-US" dirty="0" err="1"/>
              <a:t>Aprendendo</a:t>
            </a:r>
            <a:r>
              <a:rPr lang="en-US" dirty="0"/>
              <a:t> SL:</a:t>
            </a:r>
          </a:p>
          <a:p>
            <a:pPr lvl="1"/>
            <a:r>
              <a:rPr lang="en-US" dirty="0" err="1"/>
              <a:t>Filosofia</a:t>
            </a:r>
            <a:endParaRPr lang="en-US" dirty="0"/>
          </a:p>
          <a:p>
            <a:pPr lvl="1"/>
            <a:r>
              <a:rPr lang="en-US" dirty="0"/>
              <a:t>Ferramentas</a:t>
            </a:r>
          </a:p>
          <a:p>
            <a:pPr lvl="1"/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en-US" dirty="0"/>
          </a:p>
          <a:p>
            <a:pPr lvl="1"/>
            <a:r>
              <a:rPr lang="en-US" dirty="0" err="1"/>
              <a:t>Prática</a:t>
            </a:r>
            <a:endParaRPr lang="en-US" dirty="0"/>
          </a:p>
          <a:p>
            <a:pPr lvl="1"/>
            <a:r>
              <a:rPr lang="en-US" dirty="0" err="1"/>
              <a:t>Pesquisa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Como me </a:t>
            </a:r>
            <a:r>
              <a:rPr lang="en-US" b="1" dirty="0" err="1"/>
              <a:t>encontrar</a:t>
            </a:r>
            <a:r>
              <a:rPr lang="en-US" b="1" dirty="0"/>
              <a:t>:</a:t>
            </a:r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igorfs@utfpr.edu.br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Discord</a:t>
            </a:r>
          </a:p>
          <a:p>
            <a:pPr lvl="1"/>
            <a:endParaRPr lang="en-US" b="1" dirty="0"/>
          </a:p>
          <a:p>
            <a:pPr lvl="1"/>
            <a:r>
              <a:rPr lang="en-US" dirty="0" err="1"/>
              <a:t>Paluno</a:t>
            </a:r>
            <a:r>
              <a:rPr lang="en-US" dirty="0"/>
              <a:t>: </a:t>
            </a:r>
            <a:r>
              <a:rPr lang="en-US" dirty="0" err="1"/>
              <a:t>Terças</a:t>
            </a:r>
            <a:r>
              <a:rPr lang="en-US" dirty="0"/>
              <a:t> 13:50 – 15:30 (Mas… </a:t>
            </a:r>
            <a:r>
              <a:rPr lang="en-US" dirty="0" err="1"/>
              <a:t>marquem</a:t>
            </a:r>
            <a:r>
              <a:rPr lang="en-US" dirty="0"/>
              <a:t> outros </a:t>
            </a:r>
            <a:r>
              <a:rPr lang="en-US" dirty="0" err="1"/>
              <a:t>horários</a:t>
            </a:r>
            <a:r>
              <a:rPr lang="en-US" dirty="0"/>
              <a:t> e me </a:t>
            </a:r>
            <a:r>
              <a:rPr lang="en-US" dirty="0" err="1"/>
              <a:t>procurem</a:t>
            </a:r>
            <a:r>
              <a:rPr lang="en-US" dirty="0"/>
              <a:t> no Discord)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Aulas:</a:t>
            </a:r>
          </a:p>
          <a:p>
            <a:pPr lvl="2"/>
            <a:r>
              <a:rPr lang="en-US" dirty="0" err="1"/>
              <a:t>Terças</a:t>
            </a:r>
            <a:r>
              <a:rPr lang="en-US" dirty="0"/>
              <a:t>: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teoria</a:t>
            </a:r>
            <a:r>
              <a:rPr lang="en-US" dirty="0"/>
              <a:t> 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falando</a:t>
            </a:r>
            <a:endParaRPr lang="en-US" dirty="0"/>
          </a:p>
          <a:p>
            <a:pPr lvl="2"/>
            <a:r>
              <a:rPr lang="en-US" dirty="0"/>
              <a:t>Segunda: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e </a:t>
            </a:r>
            <a:r>
              <a:rPr lang="en-US" dirty="0" err="1"/>
              <a:t>discussões</a:t>
            </a:r>
            <a:endParaRPr lang="en-US" dirty="0"/>
          </a:p>
          <a:p>
            <a:pPr marL="457188" lvl="1" indent="0">
              <a:buNone/>
            </a:pP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Submissões</a:t>
            </a:r>
            <a:r>
              <a:rPr lang="en-US" b="1" dirty="0"/>
              <a:t> </a:t>
            </a:r>
            <a:r>
              <a:rPr lang="en-US" b="1" dirty="0" err="1"/>
              <a:t>atrasadas</a:t>
            </a:r>
            <a:endParaRPr lang="en-US" b="1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aceitas</a:t>
            </a:r>
            <a:r>
              <a:rPr lang="en-US" dirty="0"/>
              <a:t>.</a:t>
            </a:r>
          </a:p>
          <a:p>
            <a:pPr marL="457188" lvl="1" indent="0">
              <a:buNone/>
            </a:pPr>
            <a:endParaRPr lang="en-US" dirty="0"/>
          </a:p>
          <a:p>
            <a:r>
              <a:rPr lang="en-US" b="1" dirty="0" err="1"/>
              <a:t>Atividades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sala</a:t>
            </a:r>
            <a:endParaRPr lang="en-US" b="1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chance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justificativa</a:t>
            </a:r>
            <a:r>
              <a:rPr lang="en-US" dirty="0"/>
              <a:t> </a:t>
            </a:r>
            <a:r>
              <a:rPr lang="en-US" dirty="0" err="1"/>
              <a:t>plausível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  <a:p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faltar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Me </a:t>
            </a:r>
            <a:r>
              <a:rPr lang="en-US" dirty="0" err="1"/>
              <a:t>avise</a:t>
            </a:r>
            <a:r>
              <a:rPr lang="en-US" dirty="0"/>
              <a:t> antes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424</Words>
  <Application>Microsoft Macintosh PowerPoint</Application>
  <PresentationFormat>On-screen Show 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Hebrew Scholar</vt:lpstr>
      <vt:lpstr>Calibri</vt:lpstr>
      <vt:lpstr>Rial</vt:lpstr>
      <vt:lpstr>Times</vt:lpstr>
      <vt:lpstr>1_Dark-Blue-Vertical-PPT-Template</vt:lpstr>
      <vt:lpstr>Desenvolvimento de  Software Livre</vt:lpstr>
      <vt:lpstr>PowerPoint Presentation</vt:lpstr>
      <vt:lpstr>Apresentações</vt:lpstr>
      <vt:lpstr>PowerPoint Presentation</vt:lpstr>
      <vt:lpstr>Apresentação (30 Segundos)</vt:lpstr>
      <vt:lpstr>Basics</vt:lpstr>
      <vt:lpstr>O que esperar do curso?</vt:lpstr>
      <vt:lpstr>Importante!</vt:lpstr>
      <vt:lpstr>Importante!</vt:lpstr>
      <vt:lpstr>Grading</vt:lpstr>
      <vt:lpstr>Navigating 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287</cp:revision>
  <cp:lastPrinted>2016-09-19T18:18:34Z</cp:lastPrinted>
  <dcterms:created xsi:type="dcterms:W3CDTF">2014-02-19T16:49:03Z</dcterms:created>
  <dcterms:modified xsi:type="dcterms:W3CDTF">2022-03-07T22:27:40Z</dcterms:modified>
</cp:coreProperties>
</file>