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 autoAdjust="0"/>
    <p:restoredTop sz="94830" autoAdjust="0"/>
  </p:normalViewPr>
  <p:slideViewPr>
    <p:cSldViewPr snapToGrid="0">
      <p:cViewPr varScale="1">
        <p:scale>
          <a:sx n="117" d="100"/>
          <a:sy n="117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917" r:id="rId15"/>
    <p:sldLayoutId id="2147483800" r:id="rId16"/>
    <p:sldLayoutId id="2147483768" r:id="rId17"/>
    <p:sldLayoutId id="2147483745" r:id="rId18"/>
    <p:sldLayoutId id="2147483774" r:id="rId19"/>
    <p:sldLayoutId id="2147483771" r:id="rId20"/>
    <p:sldLayoutId id="2147483798" r:id="rId21"/>
    <p:sldLayoutId id="2147483770" r:id="rId22"/>
    <p:sldLayoutId id="2147483742" r:id="rId23"/>
    <p:sldLayoutId id="2147483752" r:id="rId24"/>
    <p:sldLayoutId id="2147483750" r:id="rId25"/>
    <p:sldLayoutId id="2147483751" r:id="rId2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>
            <a:normAutofit/>
          </a:bodyPr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688" y="0"/>
            <a:ext cx="7239000" cy="2048540"/>
          </a:xfrm>
        </p:spPr>
        <p:txBody>
          <a:bodyPr/>
          <a:lstStyle/>
          <a:p>
            <a:r>
              <a:rPr lang="en-US" dirty="0"/>
              <a:t>Open Source software development</a:t>
            </a:r>
          </a:p>
        </p:txBody>
      </p:sp>
      <p:pic>
        <p:nvPicPr>
          <p:cNvPr id="1026" name="Picture 2" descr="Image result for utfpr logo">
            <a:extLst>
              <a:ext uri="{FF2B5EF4-FFF2-40B4-BE49-F238E27FC236}">
                <a16:creationId xmlns:a16="http://schemas.microsoft.com/office/drawing/2014/main" id="{2FC0C0C2-9C5F-9F40-BF24-850ED219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0" y="2421576"/>
            <a:ext cx="4316555" cy="17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11786"/>
              </p:ext>
            </p:extLst>
          </p:nvPr>
        </p:nvGraphicFramePr>
        <p:xfrm>
          <a:off x="1071151" y="1231172"/>
          <a:ext cx="7299453" cy="4703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tarefas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Detalhes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tarefas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escolhidas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Primeiras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impressões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diretrizes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arquitetural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final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trabalho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pela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Vídeo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logs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reporter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Slack</a:t>
            </a:r>
          </a:p>
          <a:p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(30 secs.)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for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half: many small assignments</a:t>
            </a:r>
          </a:p>
          <a:p>
            <a:pPr lvl="1"/>
            <a:r>
              <a:rPr lang="en-US" dirty="0"/>
              <a:t>Second half: one multi-part assignment</a:t>
            </a:r>
          </a:p>
          <a:p>
            <a:pPr lvl="1"/>
            <a:r>
              <a:rPr lang="en-US" dirty="0"/>
              <a:t>Readings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 err="1"/>
              <a:t>igorfs@utfpr.edu.br</a:t>
            </a:r>
            <a:endParaRPr lang="en-US" b="1" dirty="0"/>
          </a:p>
          <a:p>
            <a:pPr lvl="1"/>
            <a:r>
              <a:rPr lang="en-US" dirty="0"/>
              <a:t>Slack! </a:t>
            </a:r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r>
              <a:rPr lang="en-US" b="1" dirty="0" err="1"/>
              <a:t>PAluno</a:t>
            </a:r>
            <a:endParaRPr lang="en-US" dirty="0"/>
          </a:p>
          <a:p>
            <a:pPr lvl="1"/>
            <a:r>
              <a:rPr lang="en-US" dirty="0"/>
              <a:t>Thursdays 19:30 – 21:10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r>
              <a:rPr lang="en-US" b="1" dirty="0"/>
              <a:t>Class-time assignments</a:t>
            </a:r>
          </a:p>
          <a:p>
            <a:pPr lvl="1"/>
            <a:r>
              <a:rPr lang="en-US" dirty="0"/>
              <a:t>There is no second chance to turn in class-time assignments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355156"/>
              </p:ext>
            </p:extLst>
          </p:nvPr>
        </p:nvGraphicFramePr>
        <p:xfrm>
          <a:off x="975085" y="1566706"/>
          <a:ext cx="7265723" cy="242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620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325609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</a:tblGrid>
              <a:tr h="66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32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7472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abaixo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criado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no GitHub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licença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Code review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correção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320675"/>
            <a:ext cx="685800" cy="319088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6604</TotalTime>
  <Words>318</Words>
  <Application>Microsoft Macintosh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Hebrew Scholar</vt:lpstr>
      <vt:lpstr>Calibri</vt:lpstr>
      <vt:lpstr>Rial</vt:lpstr>
      <vt:lpstr>Times</vt:lpstr>
      <vt:lpstr>1_Dark-Blue-Vertical-PPT-Template</vt:lpstr>
      <vt:lpstr>Open Source software development</vt:lpstr>
      <vt:lpstr>PowerPoint Presentation</vt:lpstr>
      <vt:lpstr>Introductions</vt:lpstr>
      <vt:lpstr>Introductions (30 secs.)</vt:lpstr>
      <vt:lpstr>Basics</vt:lpstr>
      <vt:lpstr>This Course: What to Expect </vt:lpstr>
      <vt:lpstr>Important Information</vt:lpstr>
      <vt:lpstr>Important Information</vt:lpstr>
      <vt:lpstr>Important Information </vt:lpstr>
      <vt:lpstr>Important Information</vt:lpstr>
      <vt:lpstr>Navigating 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F Steinmacher</cp:lastModifiedBy>
  <cp:revision>280</cp:revision>
  <cp:lastPrinted>2016-09-19T18:18:34Z</cp:lastPrinted>
  <dcterms:created xsi:type="dcterms:W3CDTF">2014-02-19T16:49:03Z</dcterms:created>
  <dcterms:modified xsi:type="dcterms:W3CDTF">2021-02-19T00:24:38Z</dcterms:modified>
</cp:coreProperties>
</file>