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presProps" Target="presProps.xml"/>
  <Relationship Id="rId29" Type="http://schemas.openxmlformats.org/officeDocument/2006/relationships/viewProps" Target="viewProps.xml"/>
  <Relationship Id="rId30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313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414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515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616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717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818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919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22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020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121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222.pn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323.pn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424.pn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525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2018-04-12T18:18:27Z</dcterms:created>
  <dcterms:modified xsi:type="dcterms:W3CDTF">2018-04-12T18:18:27Z</dcterms:modified>
  <dc:title>Untitled Presentation</dc:title>
  <dc:description/>
  <dc:subject/>
  <cp:keywords/>
  <cp:category/>
</cp:coreProperties>
</file>