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路由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Demo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10959</TotalTime>
  <Words>477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asp.net core 3.0</vt:lpstr>
      <vt:lpstr>知识点</vt:lpstr>
      <vt:lpstr>Middleware</vt:lpstr>
      <vt:lpstr>DependencyInjection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46</cp:revision>
  <dcterms:created xsi:type="dcterms:W3CDTF">2019-03-27T01:37:54Z</dcterms:created>
  <dcterms:modified xsi:type="dcterms:W3CDTF">2019-04-21T12:33:15Z</dcterms:modified>
</cp:coreProperties>
</file>