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/>
              <a:t>机密文件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机密文件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262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asp.net core 3.0</vt:lpstr>
      <vt:lpstr>知识点</vt:lpstr>
      <vt:lpstr>DependencyInjection</vt:lpstr>
      <vt:lpstr>Configration-机密文件</vt:lpstr>
      <vt:lpstr>Configration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19</cp:revision>
  <dcterms:created xsi:type="dcterms:W3CDTF">2019-03-27T01:37:54Z</dcterms:created>
  <dcterms:modified xsi:type="dcterms:W3CDTF">2019-04-03T06:13:35Z</dcterms:modified>
</cp:coreProperties>
</file>