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B7685-3E98-41D8-A063-BCFA0BFC4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D5C24E-7D54-4467-9263-B5A4BF0E4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DF9AC-73F9-4A63-A2A3-5ED17F3B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1D123-70C3-4B44-B5A1-A05905F7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21FD6-0121-4FA6-A4F3-A5331569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C050B-DE3E-496C-B5D9-84DB3145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EE9D1-C6D2-4BA0-9824-9D7B6B2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A0BCD2-6D28-4A08-865B-CFEBF3F1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18113-2410-4276-BA28-81BA21A5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8335F-98AD-43B3-8000-FF7F606B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5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7E96A6-06C4-4654-9E24-443D918B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83AF10-C722-4BBE-839C-8BFA38DC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88DE-425F-4352-BE66-1803A50D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738EC-86CE-4BDB-A272-810226D5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8730C4-2653-4ED8-A607-85D0862F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0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B2C1-C45E-4C44-8CC0-FC1F7B18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AE614-104E-416D-ADDD-8D893F45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981A-7E84-47CC-A2F3-21E80F29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D1E5C-A164-4D96-87A4-05BD30E2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FF938-DDE0-46B7-9774-F7DEA4C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6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E8AB-CBD7-4495-AA01-778C7B4E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72B1B-605E-4F41-8838-DB63013B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E3C3B-023A-4413-8E69-F91CC62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A184A-992A-4B4B-B47A-7834CC32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A7AA5-38F5-45D8-A753-A540B74A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DFA53-1A4E-41DC-8EDA-AC426065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AC94-FB1C-4B5F-8C56-5D4AEAC88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B03A-4C8C-46BF-A627-6E9684A7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15BFB-4CAB-44D9-A9BD-A163E20D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B3EE6-C211-4ACC-A2EF-C544BF81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1CF1-EFFC-429B-9F0D-341C15D4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3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F156F-923D-446F-B65E-B8794227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6CF34-CD7A-4266-8516-95E8FFEE4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48F26C-6E1D-4326-960C-2A30613E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8B9D81-59EF-4F01-8DAF-7F77DBD46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638787-A6B1-4022-BF7C-84012E61A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47B96-5AAF-4AB5-AFF6-BCA49C4C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38E93-F60A-4411-9A7A-B3DE4C72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41425E-1D7B-4014-8DE7-4CDB9AE0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2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7231E-7A90-4839-9C8E-7300D6B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E92E7B-ECF5-4292-8BB8-D2EA54D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9F80DD-CA1D-411B-926B-EB2A0E88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F0BFB-1EFF-4E7D-9390-F21105C5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1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1CE66-A7BD-4C57-BE22-0EFA34EA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A7651E-912D-42C0-91C1-D81847DB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5685B-4752-429E-909A-7DA369A0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44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1849-C574-4C42-B049-68CCA8E2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8E9B-5125-4D6D-AA99-33468E19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75AD1-4F5C-4F27-A284-6EF95F7C6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A25F-C33D-48B2-A64B-889C918B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DD2B06-1A8E-4F49-999E-85F90F6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63478-F4B9-4D79-9E78-EBD3F987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56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8DABD-1B61-444B-93F1-AEDFC05C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ABBDB-88C4-4202-B0F4-7C874F2C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38E68-6A8F-4F62-94CD-68A35408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4F490-8643-4D40-8142-BECE4F9F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506DFE-3113-4159-9307-A077FCE5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E7AAA-094C-47D7-B003-58777C82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8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78B9-CE10-43C4-8DE9-70DD268E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EC5452-F74B-4BBD-97B7-DFA62B2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F4B27-8508-4818-92E7-2EEF5279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35010-EDBB-44E1-81B6-E54FF20221C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59257-1275-430B-B880-13B6F1096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FD4761-781C-44D7-8982-55D338E65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26CE-18E5-49BD-BF12-0EFD74E5CD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7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7195B-C774-44AF-9D69-12222781D3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asp.net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r>
              <a:rPr lang="zh-CN" altLang="en-US" dirty="0"/>
              <a:t> </a:t>
            </a:r>
            <a:r>
              <a:rPr lang="en-US" altLang="zh-CN" dirty="0"/>
              <a:t>3.0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F4EC72-91E8-473A-8F1F-B653DC1932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桂素伟</a:t>
            </a:r>
          </a:p>
        </p:txBody>
      </p:sp>
    </p:spTree>
    <p:extLst>
      <p:ext uri="{BB962C8B-B14F-4D97-AF65-F5344CB8AC3E}">
        <p14:creationId xmlns:p14="http://schemas.microsoft.com/office/powerpoint/2010/main" val="3999996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0749E-C7FC-4D4C-BA4C-624C6D0D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39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0876F-B68A-4A1D-9B42-A5F4417B1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77"/>
            <a:ext cx="10515600" cy="5575176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中间件和依赖注入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身份验证与授权</a:t>
            </a:r>
            <a:endParaRPr lang="en-US" altLang="zh-CN" sz="1400" dirty="0"/>
          </a:p>
          <a:p>
            <a:r>
              <a:rPr lang="en-US" altLang="zh-CN" sz="1400" dirty="0"/>
              <a:t>Dapper</a:t>
            </a:r>
          </a:p>
          <a:p>
            <a:r>
              <a:rPr lang="zh-CN" altLang="en-US" sz="1400" dirty="0"/>
              <a:t>全球化与本地化</a:t>
            </a:r>
            <a:endParaRPr lang="en-US" altLang="zh-CN" sz="1400" dirty="0"/>
          </a:p>
          <a:p>
            <a:r>
              <a:rPr lang="zh-CN" altLang="en-US" sz="1400" dirty="0"/>
              <a:t>日志和监控（</a:t>
            </a:r>
            <a:r>
              <a:rPr lang="en-US" altLang="zh-CN" sz="1400" dirty="0" err="1"/>
              <a:t>NLog,App.Metrices,Skyworking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/>
              <a:t>API</a:t>
            </a:r>
            <a:r>
              <a:rPr lang="zh-CN" altLang="en-US" sz="1400" dirty="0"/>
              <a:t>文档</a:t>
            </a:r>
            <a:r>
              <a:rPr lang="en-US" altLang="zh-CN" sz="1400" dirty="0"/>
              <a:t>Swagger</a:t>
            </a:r>
          </a:p>
          <a:p>
            <a:r>
              <a:rPr lang="zh-CN" altLang="en-US" sz="1400" dirty="0"/>
              <a:t>单元测试（</a:t>
            </a:r>
            <a:r>
              <a:rPr lang="en-US" altLang="zh-CN" sz="1400" dirty="0" err="1"/>
              <a:t>XUnit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后台任务（</a:t>
            </a:r>
            <a:r>
              <a:rPr lang="en-US" altLang="zh-CN" sz="1400" dirty="0" err="1"/>
              <a:t>Quartz.net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重试（</a:t>
            </a:r>
            <a:r>
              <a:rPr lang="en-US" altLang="zh-CN" sz="1400" dirty="0"/>
              <a:t>Polly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en-US" altLang="zh-CN" sz="1400" dirty="0" err="1"/>
              <a:t>MQ</a:t>
            </a:r>
            <a:r>
              <a:rPr lang="zh-CN" altLang="en-US" sz="1400" dirty="0"/>
              <a:t>（</a:t>
            </a:r>
            <a:r>
              <a:rPr lang="en-US" altLang="zh-CN" sz="1400" dirty="0"/>
              <a:t>RabbitMQ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Masstransit</a:t>
            </a:r>
            <a:r>
              <a:rPr lang="zh-CN" altLang="en-US" sz="1400" dirty="0"/>
              <a:t>）</a:t>
            </a:r>
            <a:endParaRPr lang="en-US" altLang="zh-CN" sz="1400" dirty="0"/>
          </a:p>
          <a:p>
            <a:r>
              <a:rPr lang="zh-CN" altLang="en-US" sz="1400" dirty="0"/>
              <a:t>持续集成和环境配置</a:t>
            </a:r>
            <a:endParaRPr lang="en-US" altLang="zh-CN" sz="1400" dirty="0"/>
          </a:p>
          <a:p>
            <a:r>
              <a:rPr lang="zh-CN" altLang="en-US" sz="1400" dirty="0"/>
              <a:t>缓存</a:t>
            </a:r>
            <a:endParaRPr lang="en-US" altLang="zh-CN" sz="1400" dirty="0"/>
          </a:p>
          <a:p>
            <a:r>
              <a:rPr lang="en-US" altLang="zh-CN" sz="1400" dirty="0"/>
              <a:t>Docker</a:t>
            </a:r>
          </a:p>
          <a:p>
            <a:r>
              <a:rPr lang="en-US" altLang="zh-CN" sz="1400" dirty="0" err="1"/>
              <a:t>kubernetes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92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箭头: 右 12">
            <a:extLst>
              <a:ext uri="{FF2B5EF4-FFF2-40B4-BE49-F238E27FC236}">
                <a16:creationId xmlns:a16="http://schemas.microsoft.com/office/drawing/2014/main" id="{C8D48E25-2419-450C-83D6-0434D7E90BEA}"/>
              </a:ext>
            </a:extLst>
          </p:cNvPr>
          <p:cNvSpPr/>
          <p:nvPr/>
        </p:nvSpPr>
        <p:spPr>
          <a:xfrm rot="10800000">
            <a:off x="3744306" y="5435716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CE7041E-B4C1-451C-A577-FB582BBE13CB}"/>
              </a:ext>
            </a:extLst>
          </p:cNvPr>
          <p:cNvSpPr/>
          <p:nvPr/>
        </p:nvSpPr>
        <p:spPr>
          <a:xfrm>
            <a:off x="3773824" y="2475889"/>
            <a:ext cx="3979560" cy="193118"/>
          </a:xfrm>
          <a:prstGeom prst="rightArrow">
            <a:avLst>
              <a:gd name="adj1" fmla="val 50000"/>
              <a:gd name="adj2" fmla="val 9691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DependencyInjection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E9C79D0-1C59-4AAB-BE56-6C7F5396A8C2}"/>
              </a:ext>
            </a:extLst>
          </p:cNvPr>
          <p:cNvSpPr/>
          <p:nvPr/>
        </p:nvSpPr>
        <p:spPr>
          <a:xfrm>
            <a:off x="6040772" y="1800224"/>
            <a:ext cx="1524949" cy="4320000"/>
          </a:xfrm>
          <a:prstGeom prst="roundRect">
            <a:avLst/>
          </a:prstGeom>
          <a:solidFill>
            <a:srgbClr val="ED7D31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 anchorCtr="0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中间件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t1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（仓储实例</a:t>
            </a:r>
            <a:r>
              <a:rPr lang="en-US" altLang="zh-CN" sz="1100" dirty="0" err="1">
                <a:solidFill>
                  <a:schemeClr val="tx1"/>
                </a:solidFill>
              </a:rPr>
              <a:t>si1</a:t>
            </a:r>
            <a:r>
              <a:rPr lang="zh-CN" altLang="en-US" sz="1100" dirty="0">
                <a:solidFill>
                  <a:schemeClr val="tx1"/>
                </a:solidFill>
              </a:rPr>
              <a:t>）</a:t>
            </a:r>
          </a:p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AE0FDA-1C7C-48FD-ACF1-EFD36773D730}"/>
              </a:ext>
            </a:extLst>
          </p:cNvPr>
          <p:cNvSpPr txBox="1"/>
          <p:nvPr/>
        </p:nvSpPr>
        <p:spPr>
          <a:xfrm>
            <a:off x="2692985" y="238778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D3D4C63-56B2-4C63-842A-C26FCBAC3A7B}"/>
              </a:ext>
            </a:extLst>
          </p:cNvPr>
          <p:cNvSpPr/>
          <p:nvPr/>
        </p:nvSpPr>
        <p:spPr>
          <a:xfrm>
            <a:off x="4334853" y="1800224"/>
            <a:ext cx="1518257" cy="4320000"/>
          </a:xfrm>
          <a:prstGeom prst="roundRect">
            <a:avLst/>
          </a:prstGeom>
          <a:solidFill>
            <a:schemeClr val="accent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38100"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仓储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B68B46A-FE10-4086-B092-7E7A4EFD47B4}"/>
              </a:ext>
            </a:extLst>
          </p:cNvPr>
          <p:cNvSpPr/>
          <p:nvPr/>
        </p:nvSpPr>
        <p:spPr>
          <a:xfrm>
            <a:off x="7753383" y="1800223"/>
            <a:ext cx="1524949" cy="4320000"/>
          </a:xfrm>
          <a:prstGeom prst="roundRect">
            <a:avLst/>
          </a:prstGeom>
          <a:solidFill>
            <a:schemeClr val="accent6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t" anchorCtr="0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Transient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(</a:t>
            </a:r>
            <a:r>
              <a:rPr lang="zh-CN" altLang="en-US" sz="1400" dirty="0">
                <a:solidFill>
                  <a:schemeClr val="tx1"/>
                </a:solidFill>
              </a:rPr>
              <a:t>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t2</a:t>
            </a:r>
            <a:r>
              <a:rPr lang="en-US" altLang="zh-CN" sz="1400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Scoped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s1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Singleton</a:t>
            </a:r>
          </a:p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（仓储实例</a:t>
            </a:r>
            <a:r>
              <a:rPr lang="en-US" altLang="zh-CN" sz="1400" dirty="0" err="1">
                <a:solidFill>
                  <a:schemeClr val="tx1"/>
                </a:solidFill>
              </a:rPr>
              <a:t>si1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89E53-E5B6-4B75-B561-F6EA56F396EE}"/>
              </a:ext>
            </a:extLst>
          </p:cNvPr>
          <p:cNvSpPr txBox="1"/>
          <p:nvPr/>
        </p:nvSpPr>
        <p:spPr>
          <a:xfrm>
            <a:off x="2539096" y="5330831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3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F5457-E33E-4DFB-A0C6-F3B92169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Configration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00DFF36C-FF32-4635-B471-3925665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87665"/>
          </a:xfrm>
        </p:spPr>
        <p:txBody>
          <a:bodyPr>
            <a:normAutofit/>
          </a:bodyPr>
          <a:lstStyle/>
          <a:p>
            <a:r>
              <a:rPr lang="zh-CN" altLang="en-US" sz="1400" dirty="0"/>
              <a:t>机密文件</a:t>
            </a:r>
            <a:endParaRPr lang="en-US" altLang="zh-CN" sz="1400" dirty="0"/>
          </a:p>
          <a:p>
            <a:r>
              <a:rPr lang="zh-CN" altLang="en-US" sz="1400" dirty="0"/>
              <a:t>配置文件</a:t>
            </a:r>
            <a:endParaRPr lang="en-US" altLang="zh-CN" sz="1400" dirty="0"/>
          </a:p>
          <a:p>
            <a:r>
              <a:rPr lang="zh-CN" altLang="en-US" sz="1400" dirty="0"/>
              <a:t>热更新</a:t>
            </a:r>
          </a:p>
        </p:txBody>
      </p:sp>
    </p:spTree>
    <p:extLst>
      <p:ext uri="{BB962C8B-B14F-4D97-AF65-F5344CB8AC3E}">
        <p14:creationId xmlns:p14="http://schemas.microsoft.com/office/powerpoint/2010/main" val="731180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4506</TotalTime>
  <Words>128</Words>
  <Application>Microsoft Office PowerPoint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asp.net core 3.0</vt:lpstr>
      <vt:lpstr>知识点</vt:lpstr>
      <vt:lpstr>DependencyInjection</vt:lpstr>
      <vt:lpstr>Configration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3.0</dc:title>
  <dc:creator>素伟 桂</dc:creator>
  <cp:lastModifiedBy>素伟 桂</cp:lastModifiedBy>
  <cp:revision>18</cp:revision>
  <dcterms:created xsi:type="dcterms:W3CDTF">2019-03-27T01:37:54Z</dcterms:created>
  <dcterms:modified xsi:type="dcterms:W3CDTF">2019-04-03T02:50:25Z</dcterms:modified>
</cp:coreProperties>
</file>