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2" r:id="rId5"/>
    <p:sldId id="258" r:id="rId6"/>
    <p:sldId id="267" r:id="rId7"/>
    <p:sldId id="268" r:id="rId8"/>
    <p:sldId id="270" r:id="rId9"/>
    <p:sldId id="260" r:id="rId10"/>
    <p:sldId id="259" r:id="rId11"/>
    <p:sldId id="261" r:id="rId12"/>
    <p:sldId id="263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zh-cn/cli/azure/install-azure-cli-windows?view=azure-cli-la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dirty="0"/>
              <a:t>Dapper</a:t>
            </a:r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zh-CN" altLang="en-US" dirty="0"/>
              <a:t>封闭一个</a:t>
            </a:r>
            <a:r>
              <a:rPr lang="en-US" altLang="zh-CN" dirty="0"/>
              <a:t>Dapper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r>
              <a:rPr lang="zh-CN" altLang="en-US" sz="1400" dirty="0"/>
              <a:t>（重试（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））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0846-5AF3-4C60-9843-76A621C2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/>
              <a:t>Host&amp;WebHost</a:t>
            </a:r>
            <a:endParaRPr lang="en-US" altLang="zh-CN" sz="3200" dirty="0"/>
          </a:p>
          <a:p>
            <a:pPr marL="0" indent="457200">
              <a:buNone/>
            </a:pPr>
            <a:r>
              <a:rPr lang="zh-CN" altLang="en-US" dirty="0"/>
              <a:t>泛型主机与 </a:t>
            </a:r>
            <a:r>
              <a:rPr lang="en-US" altLang="zh-CN" dirty="0"/>
              <a:t>Web </a:t>
            </a:r>
            <a:r>
              <a:rPr lang="zh-CN" altLang="en-US" dirty="0"/>
              <a:t>主机的不同之处在于它将 </a:t>
            </a:r>
            <a:r>
              <a:rPr lang="en-US" altLang="zh-CN" dirty="0"/>
              <a:t>HTTP </a:t>
            </a:r>
            <a:r>
              <a:rPr lang="zh-CN" altLang="en-US" dirty="0"/>
              <a:t>管道与 </a:t>
            </a:r>
            <a:r>
              <a:rPr lang="en-US" altLang="zh-CN" dirty="0"/>
              <a:t>Web </a:t>
            </a:r>
            <a:r>
              <a:rPr lang="zh-CN" altLang="en-US" dirty="0"/>
              <a:t>主机 </a:t>
            </a:r>
            <a:r>
              <a:rPr lang="en-US" altLang="zh-CN" dirty="0"/>
              <a:t>API </a:t>
            </a:r>
            <a:r>
              <a:rPr lang="zh-CN" altLang="en-US" dirty="0"/>
              <a:t>分离，以启用更广泛的主机方案。 消息、后台任务和其他非 </a:t>
            </a:r>
            <a:r>
              <a:rPr lang="en-US" altLang="zh-CN" dirty="0"/>
              <a:t>HTTP </a:t>
            </a:r>
            <a:r>
              <a:rPr lang="zh-CN" altLang="en-US" dirty="0"/>
              <a:t>工作负载可以使用泛型主机并从横切功能（如配置、依赖关系注入 </a:t>
            </a:r>
            <a:r>
              <a:rPr lang="en-US" altLang="zh-CN" dirty="0"/>
              <a:t>[DI] </a:t>
            </a:r>
            <a:r>
              <a:rPr lang="zh-CN" altLang="en-US" dirty="0"/>
              <a:t>和日志记录）中受益</a:t>
            </a:r>
            <a:endParaRPr lang="en-US" altLang="zh-CN" dirty="0"/>
          </a:p>
          <a:p>
            <a:pPr marL="0" indent="45720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0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 dirty="0"/>
              <a:t>结构介绍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用</a:t>
            </a:r>
            <a:r>
              <a:rPr lang="en-US" altLang="zh-CN" sz="1400" dirty="0"/>
              <a:t>Azure</a:t>
            </a:r>
            <a:r>
              <a:rPr lang="zh-CN" altLang="en-US" sz="1400" dirty="0"/>
              <a:t>机密保存机密配置文件</a:t>
            </a:r>
            <a:endParaRPr lang="en-US" altLang="zh-CN" sz="1400" dirty="0"/>
          </a:p>
        </p:txBody>
      </p:sp>
      <p:pic>
        <p:nvPicPr>
          <p:cNvPr id="4" name="图片 3" descr="图片包含 屏幕截图, 监视器, 屏幕, 黑色&#10;&#10;描述已自动生成">
            <a:extLst>
              <a:ext uri="{FF2B5EF4-FFF2-40B4-BE49-F238E27FC236}">
                <a16:creationId xmlns:a16="http://schemas.microsoft.com/office/drawing/2014/main" id="{9121572A-A81B-4C8D-A7D8-97E17EFF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533151"/>
            <a:ext cx="3777688" cy="3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下载</a:t>
            </a:r>
            <a:r>
              <a:rPr lang="en-US" altLang="zh-CN" sz="1400" dirty="0"/>
              <a:t>Azure CLI  </a:t>
            </a:r>
            <a:r>
              <a:rPr lang="en-US" altLang="zh-CN" sz="1400" dirty="0">
                <a:hlinkClick r:id="rId2"/>
              </a:rPr>
              <a:t>https://docs.microsoft.com/zh-cn/cli/azure/install-azure-cli-windows?view=azure-cli-latest</a:t>
            </a:r>
            <a:endParaRPr lang="en-US" altLang="zh-CN" sz="1400" dirty="0"/>
          </a:p>
          <a:p>
            <a:r>
              <a:rPr lang="zh-CN" altLang="en-US" sz="1400" dirty="0"/>
              <a:t>安装并运行</a:t>
            </a:r>
            <a:r>
              <a:rPr lang="en-US" altLang="zh-CN" sz="1400" dirty="0" err="1"/>
              <a:t>az</a:t>
            </a:r>
            <a:r>
              <a:rPr lang="en-US" altLang="zh-CN" sz="1400" dirty="0"/>
              <a:t> login</a:t>
            </a:r>
            <a:r>
              <a:rPr lang="zh-CN" altLang="en-US" sz="1400" dirty="0"/>
              <a:t>进行登录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53F5B-A6F8-45B4-B576-AAD23FCE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2" y="2827148"/>
            <a:ext cx="917385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12273</TotalTime>
  <Words>577</Words>
  <Application>Microsoft Office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Host</vt:lpstr>
      <vt:lpstr>Middleware</vt:lpstr>
      <vt:lpstr>DependencyInjection</vt:lpstr>
      <vt:lpstr>asp.net core mvc</vt:lpstr>
      <vt:lpstr>filters</vt:lpstr>
      <vt:lpstr>Configuration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67</cp:revision>
  <dcterms:created xsi:type="dcterms:W3CDTF">2019-03-27T01:37:54Z</dcterms:created>
  <dcterms:modified xsi:type="dcterms:W3CDTF">2019-07-14T08:39:21Z</dcterms:modified>
</cp:coreProperties>
</file>