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0" r:id="rId7"/>
    <p:sldId id="259" r:id="rId8"/>
    <p:sldId id="261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AB87FA1-01A2-45EB-B868-7A5C48E2BB63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8876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对</a:t>
            </a:r>
            <a:r>
              <a:rPr lang="en-US" altLang="zh-CN" sz="1400" dirty="0"/>
              <a:t>docker</a:t>
            </a:r>
            <a:r>
              <a:rPr lang="zh-CN" altLang="en-US" sz="1400" dirty="0"/>
              <a:t>的友好支持</a:t>
            </a:r>
            <a:endParaRPr lang="en-US" altLang="zh-CN" sz="1400" dirty="0"/>
          </a:p>
          <a:p>
            <a:r>
              <a:rPr lang="zh-CN" altLang="en-US" sz="1400" dirty="0"/>
              <a:t>依赖注入的模式，对接口编程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分布式缓存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r>
              <a:rPr lang="zh-CN" altLang="en-US" sz="1400" dirty="0"/>
              <a:t>重试熔断机制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769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Demo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9557</TotalTime>
  <Words>495</Words>
  <Application>Microsoft Office PowerPoint</Application>
  <PresentationFormat>宽屏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asp.net core 3.0</vt:lpstr>
      <vt:lpstr>知识点</vt:lpstr>
      <vt:lpstr>PowerPoint 演示文稿</vt:lpstr>
      <vt:lpstr>Middleware</vt:lpstr>
      <vt:lpstr>DependencyInjection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42</cp:revision>
  <dcterms:created xsi:type="dcterms:W3CDTF">2019-03-27T01:37:54Z</dcterms:created>
  <dcterms:modified xsi:type="dcterms:W3CDTF">2019-04-15T00:47:24Z</dcterms:modified>
</cp:coreProperties>
</file>