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62" r:id="rId6"/>
    <p:sldId id="258" r:id="rId7"/>
    <p:sldId id="267" r:id="rId8"/>
    <p:sldId id="268" r:id="rId9"/>
    <p:sldId id="270" r:id="rId10"/>
    <p:sldId id="260" r:id="rId11"/>
    <p:sldId id="259" r:id="rId12"/>
    <p:sldId id="261" r:id="rId13"/>
    <p:sldId id="263" r:id="rId14"/>
    <p:sldId id="266" r:id="rId15"/>
    <p:sldId id="265" r:id="rId16"/>
    <p:sldId id="272" r:id="rId17"/>
    <p:sldId id="264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zh-cn/cli/azure/install-azure-cli-windows?view=azure-cli-lat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下载</a:t>
            </a:r>
            <a:r>
              <a:rPr lang="en-US" altLang="zh-CN" sz="1400" dirty="0"/>
              <a:t>Azure CLI  </a:t>
            </a:r>
            <a:r>
              <a:rPr lang="en-US" altLang="zh-CN" sz="1400" dirty="0">
                <a:hlinkClick r:id="rId2"/>
              </a:rPr>
              <a:t>https://docs.microsoft.com/zh-cn/cli/azure/install-azure-cli-windows?view=azure-cli-latest</a:t>
            </a:r>
            <a:endParaRPr lang="en-US" altLang="zh-CN" sz="1400" dirty="0"/>
          </a:p>
          <a:p>
            <a:r>
              <a:rPr lang="zh-CN" altLang="en-US" sz="1400" dirty="0"/>
              <a:t>安装并运行</a:t>
            </a:r>
            <a:r>
              <a:rPr lang="en-US" altLang="zh-CN" sz="1400" dirty="0" err="1"/>
              <a:t>az</a:t>
            </a:r>
            <a:r>
              <a:rPr lang="en-US" altLang="zh-CN" sz="1400" dirty="0"/>
              <a:t> login</a:t>
            </a:r>
            <a:r>
              <a:rPr lang="zh-CN" altLang="en-US" sz="1400" dirty="0"/>
              <a:t>进行登录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53F5B-A6F8-45B4-B576-AAD23FCE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2" y="2827148"/>
            <a:ext cx="917385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基于</a:t>
            </a:r>
            <a:r>
              <a:rPr lang="en-US" altLang="zh-CN" sz="1600" dirty="0"/>
              <a:t>cookie</a:t>
            </a:r>
            <a:r>
              <a:rPr lang="zh-CN" altLang="en-US" sz="1600" dirty="0"/>
              <a:t>固定角度授权验证</a:t>
            </a:r>
            <a:endParaRPr lang="en-US" altLang="zh-CN" sz="1600" dirty="0"/>
          </a:p>
          <a:p>
            <a:r>
              <a:rPr lang="zh-CN" altLang="en-US" sz="1600" dirty="0"/>
              <a:t>基于</a:t>
            </a:r>
            <a:r>
              <a:rPr lang="en-US" altLang="zh-CN" sz="1600" dirty="0"/>
              <a:t>cookie</a:t>
            </a:r>
            <a:r>
              <a:rPr lang="zh-CN" altLang="en-US" sz="1600" dirty="0"/>
              <a:t>自定义策略授权验证</a:t>
            </a:r>
            <a:endParaRPr lang="en-US" altLang="zh-CN" sz="1600" dirty="0"/>
          </a:p>
          <a:p>
            <a:r>
              <a:rPr lang="zh-CN" altLang="en-US" sz="1600" dirty="0"/>
              <a:t>基于</a:t>
            </a:r>
            <a:r>
              <a:rPr lang="en-US" altLang="zh-CN" sz="1600" dirty="0" err="1"/>
              <a:t>jwt</a:t>
            </a:r>
            <a:r>
              <a:rPr lang="zh-CN" altLang="en-US" sz="1600" dirty="0"/>
              <a:t>自定义策略授权验证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全局资源</a:t>
            </a:r>
            <a:endParaRPr lang="en-US" altLang="zh-CN" sz="1600" dirty="0"/>
          </a:p>
          <a:p>
            <a:r>
              <a:rPr lang="en-US" altLang="zh-CN" sz="1600" dirty="0"/>
              <a:t>Controller</a:t>
            </a:r>
            <a:r>
              <a:rPr lang="zh-CN" altLang="en-US" sz="1600" dirty="0"/>
              <a:t>资源</a:t>
            </a:r>
            <a:endParaRPr lang="en-US" altLang="zh-CN" sz="1600" dirty="0"/>
          </a:p>
          <a:p>
            <a:r>
              <a:rPr lang="en-US" altLang="zh-CN" sz="1600" dirty="0"/>
              <a:t>View</a:t>
            </a:r>
            <a:r>
              <a:rPr lang="zh-CN" altLang="en-US" sz="1600" dirty="0"/>
              <a:t>资源</a:t>
            </a:r>
            <a:endParaRPr lang="en-US" altLang="zh-CN" sz="1600" dirty="0"/>
          </a:p>
          <a:p>
            <a:r>
              <a:rPr lang="en-US" altLang="zh-CN" sz="1600" dirty="0"/>
              <a:t>Data Annotations</a:t>
            </a:r>
            <a:r>
              <a:rPr lang="zh-CN" altLang="en-US" sz="1600" dirty="0"/>
              <a:t>（数据注释）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基本用法</a:t>
            </a:r>
            <a:endParaRPr lang="en-US" altLang="zh-CN" sz="1600" dirty="0"/>
          </a:p>
          <a:p>
            <a:r>
              <a:rPr lang="zh-CN" altLang="en-US" sz="1600" dirty="0"/>
              <a:t>命名</a:t>
            </a:r>
            <a:r>
              <a:rPr lang="en-US" altLang="zh-CN" sz="1600" dirty="0" err="1"/>
              <a:t>HttpClient</a:t>
            </a:r>
            <a:endParaRPr lang="en-US" altLang="zh-CN" sz="1600" dirty="0"/>
          </a:p>
          <a:p>
            <a:r>
              <a:rPr lang="zh-CN" altLang="en-US" sz="1600" dirty="0"/>
              <a:t>类型化</a:t>
            </a:r>
            <a:r>
              <a:rPr lang="en-US" altLang="zh-CN" sz="1600" dirty="0" err="1"/>
              <a:t>HttpClient</a:t>
            </a:r>
            <a:endParaRPr lang="en-US" altLang="zh-CN" sz="1600" dirty="0"/>
          </a:p>
          <a:p>
            <a:r>
              <a:rPr lang="zh-CN" altLang="en-US" sz="1600" dirty="0"/>
              <a:t>容错</a:t>
            </a:r>
            <a:r>
              <a:rPr lang="en-US" altLang="zh-CN" sz="1600" dirty="0" err="1"/>
              <a:t>HttpClient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本地缓存</a:t>
            </a:r>
            <a:endParaRPr lang="en-US" altLang="zh-CN" sz="1600" dirty="0"/>
          </a:p>
          <a:p>
            <a:r>
              <a:rPr lang="zh-CN" altLang="en-US" sz="1600" dirty="0"/>
              <a:t>分布式缓存</a:t>
            </a:r>
            <a:endParaRPr lang="en-US" altLang="zh-CN" sz="1600" dirty="0"/>
          </a:p>
          <a:p>
            <a:r>
              <a:rPr lang="zh-CN" altLang="en-US" sz="1600" dirty="0"/>
              <a:t>自定义分布式缓存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4445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Dapper</a:t>
            </a:r>
            <a:r>
              <a:rPr lang="zh-CN" altLang="en-US" sz="1600" dirty="0"/>
              <a:t>基本操作</a:t>
            </a:r>
            <a:endParaRPr lang="en-US" altLang="zh-CN" sz="1600" dirty="0"/>
          </a:p>
          <a:p>
            <a:r>
              <a:rPr lang="zh-CN" altLang="en-US" sz="1600" dirty="0"/>
              <a:t>封装一个</a:t>
            </a:r>
            <a:r>
              <a:rPr lang="en-US" altLang="zh-CN" sz="1600" dirty="0"/>
              <a:t>Dapper</a:t>
            </a:r>
            <a:r>
              <a:rPr lang="zh-CN" altLang="en-US" sz="1600" dirty="0"/>
              <a:t>的作用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asp.net</a:t>
            </a:r>
            <a:r>
              <a:rPr lang="en-US" altLang="zh-CN" sz="1600" dirty="0"/>
              <a:t> core</a:t>
            </a:r>
            <a:r>
              <a:rPr lang="zh-CN" altLang="en-US" sz="1600" dirty="0"/>
              <a:t>中的日志</a:t>
            </a:r>
            <a:endParaRPr lang="en-US" altLang="zh-CN" sz="1600" dirty="0"/>
          </a:p>
          <a:p>
            <a:r>
              <a:rPr lang="en-US" altLang="zh-CN" sz="1600" dirty="0" err="1"/>
              <a:t>Nlog</a:t>
            </a:r>
            <a:endParaRPr lang="en-US" altLang="zh-CN" sz="1600" dirty="0"/>
          </a:p>
          <a:p>
            <a:r>
              <a:rPr lang="zh-CN" altLang="en-US" sz="1600" dirty="0"/>
              <a:t>扩展</a:t>
            </a:r>
            <a:r>
              <a:rPr lang="en-US" altLang="zh-CN" sz="1600" dirty="0"/>
              <a:t>Log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7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Swagger</a:t>
            </a:r>
          </a:p>
          <a:p>
            <a:r>
              <a:rPr lang="zh-CN" altLang="en-US" sz="1600" dirty="0"/>
              <a:t>验证</a:t>
            </a:r>
            <a:r>
              <a:rPr lang="en-US" altLang="zh-CN" sz="1600" dirty="0"/>
              <a:t>swagger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08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r>
              <a:rPr lang="zh-CN" altLang="en-US" sz="1400" dirty="0"/>
              <a:t>（重试（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））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asp.net</a:t>
            </a:r>
            <a:r>
              <a:rPr lang="en-US" altLang="zh-CN" sz="1600" dirty="0"/>
              <a:t> core</a:t>
            </a:r>
            <a:r>
              <a:rPr lang="zh-CN" altLang="en-US" sz="1600" dirty="0"/>
              <a:t>下的</a:t>
            </a:r>
            <a:r>
              <a:rPr lang="en-US" altLang="zh-CN" sz="1600" dirty="0"/>
              <a:t>quartz</a:t>
            </a:r>
          </a:p>
          <a:p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43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Xunit</a:t>
            </a:r>
            <a:r>
              <a:rPr lang="en-US" altLang="zh-CN" sz="1600" dirty="0"/>
              <a:t> Test</a:t>
            </a:r>
            <a:r>
              <a:rPr lang="zh-CN" altLang="en-US" sz="1600" dirty="0"/>
              <a:t>框架</a:t>
            </a:r>
            <a:endParaRPr lang="en-US" altLang="zh-CN" sz="1600" dirty="0"/>
          </a:p>
          <a:p>
            <a:r>
              <a:rPr lang="en-US" altLang="zh-CN" sz="1600" dirty="0" err="1"/>
              <a:t>Moq</a:t>
            </a:r>
            <a:r>
              <a:rPr lang="en-US" altLang="zh-CN" sz="1600" dirty="0"/>
              <a:t> mock</a:t>
            </a:r>
          </a:p>
          <a:p>
            <a:r>
              <a:rPr lang="zh-CN" altLang="en-US" sz="1600" dirty="0"/>
              <a:t>基于</a:t>
            </a:r>
            <a:r>
              <a:rPr lang="en-US" altLang="zh-CN" sz="1600" dirty="0"/>
              <a:t>Repository</a:t>
            </a:r>
            <a:r>
              <a:rPr lang="zh-CN" altLang="en-US" sz="1600" dirty="0"/>
              <a:t>测试</a:t>
            </a:r>
            <a:endParaRPr lang="en-US" altLang="zh-CN" sz="1600" dirty="0"/>
          </a:p>
          <a:p>
            <a:r>
              <a:rPr lang="zh-CN" altLang="en-US" sz="1600" dirty="0"/>
              <a:t>基于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测试</a:t>
            </a:r>
            <a:endParaRPr lang="en-US" altLang="zh-CN" sz="1600" dirty="0"/>
          </a:p>
          <a:p>
            <a:r>
              <a:rPr lang="zh-CN" altLang="en-US" sz="1600" dirty="0"/>
              <a:t>集成测试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9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5280-3631-4AF9-8CD2-B3E1DCD7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B9361-D350-4C7D-BCDC-CFFA0DB4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600" dirty="0" err="1"/>
              <a:t>ASP.NET</a:t>
            </a:r>
            <a:r>
              <a:rPr lang="en-US" altLang="zh-CN" sz="2600" dirty="0"/>
              <a:t> Core </a:t>
            </a:r>
            <a:r>
              <a:rPr lang="zh-CN" altLang="en-US" sz="2600" dirty="0"/>
              <a:t>是一个跨平台的高性能开源框架，用于生成基于云且连接 </a:t>
            </a:r>
            <a:r>
              <a:rPr lang="en-US" altLang="zh-CN" sz="2600" dirty="0"/>
              <a:t>Internet </a:t>
            </a:r>
            <a:r>
              <a:rPr lang="zh-CN" altLang="en-US" sz="2600" dirty="0"/>
              <a:t>的新式应用程序。 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dirty="0" err="1"/>
              <a:t>ASP.NET</a:t>
            </a:r>
            <a:r>
              <a:rPr lang="en-US" altLang="zh-CN" sz="2200" dirty="0"/>
              <a:t> Core </a:t>
            </a:r>
            <a:r>
              <a:rPr lang="zh-CN" altLang="en-US" sz="2200" dirty="0"/>
              <a:t>具有如下优点：</a:t>
            </a:r>
          </a:p>
          <a:p>
            <a:r>
              <a:rPr lang="zh-CN" altLang="en-US" sz="2200" dirty="0"/>
              <a:t>生成 </a:t>
            </a:r>
            <a:r>
              <a:rPr lang="en-US" altLang="zh-CN" sz="2200" dirty="0"/>
              <a:t>Web UI </a:t>
            </a:r>
            <a:r>
              <a:rPr lang="zh-CN" altLang="en-US" sz="2200" dirty="0"/>
              <a:t>和 </a:t>
            </a:r>
            <a:r>
              <a:rPr lang="en-US" altLang="zh-CN" sz="2200" dirty="0"/>
              <a:t>Web API </a:t>
            </a:r>
            <a:r>
              <a:rPr lang="zh-CN" altLang="en-US" sz="2200" dirty="0"/>
              <a:t>的统一场景。</a:t>
            </a:r>
          </a:p>
          <a:p>
            <a:r>
              <a:rPr lang="zh-CN" altLang="en-US" sz="2200" dirty="0"/>
              <a:t>针对可测试性进行构建。</a:t>
            </a:r>
          </a:p>
          <a:p>
            <a:r>
              <a:rPr lang="en-US" altLang="zh-CN" sz="2200" dirty="0"/>
              <a:t>Razor Pages</a:t>
            </a:r>
            <a:r>
              <a:rPr lang="zh-CN" altLang="en-US" sz="2200" dirty="0"/>
              <a:t> 可以使基于页面的编码方式更简单高效。</a:t>
            </a:r>
          </a:p>
          <a:p>
            <a:r>
              <a:rPr lang="zh-CN" altLang="en-US" sz="2200" dirty="0"/>
              <a:t>能够在 </a:t>
            </a:r>
            <a:r>
              <a:rPr lang="en-US" altLang="zh-CN" sz="2200" dirty="0"/>
              <a:t>Windows</a:t>
            </a:r>
            <a:r>
              <a:rPr lang="zh-CN" altLang="en-US" sz="2200" dirty="0"/>
              <a:t>、</a:t>
            </a:r>
            <a:r>
              <a:rPr lang="en-US" altLang="zh-CN" sz="2200" dirty="0"/>
              <a:t>macOS </a:t>
            </a:r>
            <a:r>
              <a:rPr lang="zh-CN" altLang="en-US" sz="2200" dirty="0"/>
              <a:t>和 </a:t>
            </a:r>
            <a:r>
              <a:rPr lang="en-US" altLang="zh-CN" sz="2200" dirty="0"/>
              <a:t>Linux </a:t>
            </a:r>
            <a:r>
              <a:rPr lang="zh-CN" altLang="en-US" sz="2200" dirty="0"/>
              <a:t>上进行开发和运行。</a:t>
            </a:r>
          </a:p>
          <a:p>
            <a:r>
              <a:rPr lang="zh-CN" altLang="en-US" sz="2200" dirty="0"/>
              <a:t>开放源代码和以社区为中心。</a:t>
            </a:r>
          </a:p>
          <a:p>
            <a:r>
              <a:rPr lang="zh-CN" altLang="en-US" sz="2200" dirty="0"/>
              <a:t>集成新式客户端框架和开发工作流。</a:t>
            </a:r>
          </a:p>
          <a:p>
            <a:r>
              <a:rPr lang="zh-CN" altLang="en-US" sz="2200" dirty="0"/>
              <a:t>基于环境的云就绪配置系统。</a:t>
            </a:r>
          </a:p>
          <a:p>
            <a:r>
              <a:rPr lang="zh-CN" altLang="en-US" sz="2200" dirty="0"/>
              <a:t>内置依赖项注入。</a:t>
            </a:r>
          </a:p>
          <a:p>
            <a:r>
              <a:rPr lang="zh-CN" altLang="en-US" sz="2200" dirty="0"/>
              <a:t>轻型的高性能模块化 </a:t>
            </a:r>
            <a:r>
              <a:rPr lang="en-US" altLang="zh-CN" sz="2200" dirty="0"/>
              <a:t>HTTP </a:t>
            </a:r>
            <a:r>
              <a:rPr lang="zh-CN" altLang="en-US" sz="2200" dirty="0"/>
              <a:t>请求管道。</a:t>
            </a:r>
          </a:p>
          <a:p>
            <a:r>
              <a:rPr lang="zh-CN" altLang="en-US" sz="2200" dirty="0"/>
              <a:t>能够在 </a:t>
            </a:r>
            <a:r>
              <a:rPr lang="en-US" altLang="zh-CN" sz="2200" dirty="0"/>
              <a:t>IIS</a:t>
            </a:r>
            <a:r>
              <a:rPr lang="zh-CN" altLang="en-US" sz="2200" dirty="0"/>
              <a:t>、</a:t>
            </a:r>
            <a:r>
              <a:rPr lang="en-US" altLang="zh-CN" sz="2200" dirty="0"/>
              <a:t>Nginx</a:t>
            </a:r>
            <a:r>
              <a:rPr lang="zh-CN" altLang="en-US" sz="2200" dirty="0"/>
              <a:t>、</a:t>
            </a:r>
            <a:r>
              <a:rPr lang="en-US" altLang="zh-CN" sz="2200" dirty="0"/>
              <a:t>Apache</a:t>
            </a:r>
            <a:r>
              <a:rPr lang="zh-CN" altLang="en-US" sz="2200" dirty="0"/>
              <a:t>、</a:t>
            </a:r>
            <a:r>
              <a:rPr lang="en-US" altLang="zh-CN" sz="2200" dirty="0"/>
              <a:t>Docker</a:t>
            </a:r>
            <a:r>
              <a:rPr lang="zh-CN" altLang="en-US" sz="2200" dirty="0"/>
              <a:t> 上进行托管或在</a:t>
            </a:r>
            <a:r>
              <a:rPr lang="en-US" altLang="zh-CN" sz="2200" dirty="0"/>
              <a:t>selfhost</a:t>
            </a:r>
            <a:r>
              <a:rPr lang="zh-CN" altLang="en-US" sz="2200" dirty="0"/>
              <a:t>进行自托管。</a:t>
            </a:r>
          </a:p>
          <a:p>
            <a:r>
              <a:rPr lang="zh-CN" altLang="en-US" sz="2200" dirty="0"/>
              <a:t>定目标到 </a:t>
            </a:r>
            <a:r>
              <a:rPr lang="en-US" altLang="zh-CN" sz="2200" dirty="0"/>
              <a:t>.NET Core</a:t>
            </a:r>
            <a:r>
              <a:rPr lang="zh-CN" altLang="en-US" sz="2200" dirty="0"/>
              <a:t> 时，可以使用并行应用版本控制。</a:t>
            </a:r>
          </a:p>
          <a:p>
            <a:r>
              <a:rPr lang="zh-CN" altLang="en-US" sz="2200" dirty="0"/>
              <a:t>简化新式 </a:t>
            </a:r>
            <a:r>
              <a:rPr lang="en-US" altLang="zh-CN" sz="2200" dirty="0"/>
              <a:t>Web </a:t>
            </a:r>
            <a:r>
              <a:rPr lang="zh-CN" altLang="en-US" sz="2200" dirty="0"/>
              <a:t>开发的工具。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8CD431-91C6-4C63-A27F-4E3DA230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65" y="2186702"/>
            <a:ext cx="5158537" cy="4207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9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0846-5AF3-4C60-9843-76A621C2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/>
              <a:t>Host&amp;WebHost</a:t>
            </a:r>
            <a:endParaRPr lang="en-US" altLang="zh-CN" sz="3200" dirty="0"/>
          </a:p>
          <a:p>
            <a:pPr marL="0" indent="457200">
              <a:buNone/>
            </a:pPr>
            <a:r>
              <a:rPr lang="zh-CN" altLang="en-US" dirty="0"/>
              <a:t>泛型主机与 </a:t>
            </a:r>
            <a:r>
              <a:rPr lang="en-US" altLang="zh-CN" dirty="0"/>
              <a:t>Web </a:t>
            </a:r>
            <a:r>
              <a:rPr lang="zh-CN" altLang="en-US" dirty="0"/>
              <a:t>主机的不同之处在于它将 </a:t>
            </a:r>
            <a:r>
              <a:rPr lang="en-US" altLang="zh-CN" dirty="0"/>
              <a:t>HTTP </a:t>
            </a:r>
            <a:r>
              <a:rPr lang="zh-CN" altLang="en-US" dirty="0"/>
              <a:t>管道与 </a:t>
            </a:r>
            <a:r>
              <a:rPr lang="en-US" altLang="zh-CN" dirty="0"/>
              <a:t>Web </a:t>
            </a:r>
            <a:r>
              <a:rPr lang="zh-CN" altLang="en-US" dirty="0"/>
              <a:t>主机 </a:t>
            </a:r>
            <a:r>
              <a:rPr lang="en-US" altLang="zh-CN" dirty="0"/>
              <a:t>API </a:t>
            </a:r>
            <a:r>
              <a:rPr lang="zh-CN" altLang="en-US" dirty="0"/>
              <a:t>分离，以启用更广泛的主机方案。 消息、后台任务和其他非 </a:t>
            </a:r>
            <a:r>
              <a:rPr lang="en-US" altLang="zh-CN" dirty="0"/>
              <a:t>HTTP </a:t>
            </a:r>
            <a:r>
              <a:rPr lang="zh-CN" altLang="en-US" dirty="0"/>
              <a:t>工作负载可以使用泛型主机并从横切功能（如配置、依赖关系注入 </a:t>
            </a:r>
            <a:r>
              <a:rPr lang="en-US" altLang="zh-CN" dirty="0"/>
              <a:t>[DI] </a:t>
            </a:r>
            <a:r>
              <a:rPr lang="zh-CN" altLang="en-US" dirty="0"/>
              <a:t>和日志记录）中受益</a:t>
            </a:r>
            <a:endParaRPr lang="en-US" altLang="zh-CN" dirty="0"/>
          </a:p>
          <a:p>
            <a:pPr marL="0" indent="45720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依赖注入和中间件</a:t>
            </a:r>
            <a:r>
              <a:rPr lang="en-US" altLang="zh-CN" dirty="0"/>
              <a:t>——Middleware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0984" cy="1325563"/>
          </a:xfrm>
        </p:spPr>
        <p:txBody>
          <a:bodyPr/>
          <a:lstStyle/>
          <a:p>
            <a:r>
              <a:rPr lang="zh-CN" altLang="en-US" dirty="0"/>
              <a:t>依赖注入和中间件</a:t>
            </a:r>
            <a:r>
              <a:rPr lang="en-US" altLang="zh-CN" dirty="0"/>
              <a:t>—— </a:t>
            </a:r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MVC</a:t>
            </a:r>
            <a:r>
              <a:rPr lang="zh-CN" altLang="en-US" sz="1600" dirty="0"/>
              <a:t>结构介绍</a:t>
            </a:r>
            <a:r>
              <a:rPr lang="en-US" altLang="zh-CN" sz="1600" dirty="0"/>
              <a:t>-model</a:t>
            </a:r>
            <a:r>
              <a:rPr lang="zh-CN" altLang="en-US" sz="1600" dirty="0"/>
              <a:t>，</a:t>
            </a:r>
            <a:r>
              <a:rPr lang="en-US" altLang="zh-CN" sz="1600" dirty="0"/>
              <a:t>view</a:t>
            </a:r>
            <a:r>
              <a:rPr lang="zh-CN" altLang="en-US" sz="1600" dirty="0"/>
              <a:t>，</a:t>
            </a:r>
            <a:r>
              <a:rPr lang="en-US" altLang="zh-CN" sz="1600" dirty="0"/>
              <a:t>controller</a:t>
            </a:r>
          </a:p>
          <a:p>
            <a:r>
              <a:rPr lang="zh-CN" altLang="en-US" sz="1600" dirty="0"/>
              <a:t>模型绑定</a:t>
            </a:r>
            <a:r>
              <a:rPr lang="en-US" altLang="zh-CN" sz="1600" dirty="0"/>
              <a:t>-</a:t>
            </a:r>
            <a:r>
              <a:rPr lang="zh-CN" altLang="en-US" sz="1600" dirty="0"/>
              <a:t>自动生成，验证，前端生成</a:t>
            </a:r>
            <a:endParaRPr lang="en-US" altLang="zh-CN" sz="1600" dirty="0"/>
          </a:p>
          <a:p>
            <a:r>
              <a:rPr lang="en-US" altLang="zh-CN" sz="1600" dirty="0"/>
              <a:t>Areas</a:t>
            </a:r>
          </a:p>
          <a:p>
            <a:r>
              <a:rPr lang="zh-CN" altLang="en-US" sz="1600" dirty="0"/>
              <a:t>布局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30" y="1394433"/>
            <a:ext cx="2022974" cy="509844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1183183" y="1852014"/>
            <a:ext cx="1909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特性或工厂特性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全局筛选器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配置文件</a:t>
            </a:r>
            <a:endParaRPr lang="en-US" altLang="zh-CN" sz="1600" dirty="0"/>
          </a:p>
          <a:p>
            <a:r>
              <a:rPr lang="zh-CN" altLang="en-US" sz="1600" dirty="0"/>
              <a:t>热更新</a:t>
            </a:r>
            <a:r>
              <a:rPr lang="en-US" altLang="zh-CN" sz="1600" dirty="0"/>
              <a:t>(</a:t>
            </a:r>
            <a:r>
              <a:rPr lang="zh-CN" altLang="en-US" sz="1600" dirty="0"/>
              <a:t>内存会增加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用</a:t>
            </a:r>
            <a:r>
              <a:rPr lang="en-US" altLang="zh-CN" sz="1600" dirty="0"/>
              <a:t>Azure</a:t>
            </a:r>
            <a:r>
              <a:rPr lang="zh-CN" altLang="en-US" sz="1600" dirty="0"/>
              <a:t>机密保存机密配置文件</a:t>
            </a:r>
            <a:endParaRPr lang="en-US" altLang="zh-CN" sz="1600" dirty="0"/>
          </a:p>
        </p:txBody>
      </p:sp>
      <p:pic>
        <p:nvPicPr>
          <p:cNvPr id="4" name="图片 3" descr="图片包含 屏幕截图, 监视器, 屏幕, 黑色&#10;&#10;描述已自动生成">
            <a:extLst>
              <a:ext uri="{FF2B5EF4-FFF2-40B4-BE49-F238E27FC236}">
                <a16:creationId xmlns:a16="http://schemas.microsoft.com/office/drawing/2014/main" id="{9121572A-A81B-4C8D-A7D8-97E17EFF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533151"/>
            <a:ext cx="3777688" cy="3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12352</TotalTime>
  <Words>678</Words>
  <Application>Microsoft Office PowerPoint</Application>
  <PresentationFormat>宽屏</PresentationFormat>
  <Paragraphs>159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新宋体</vt:lpstr>
      <vt:lpstr>Arial</vt:lpstr>
      <vt:lpstr>Office 主题​​</vt:lpstr>
      <vt:lpstr>asp.net core 3.0</vt:lpstr>
      <vt:lpstr>知识块</vt:lpstr>
      <vt:lpstr>asp.net core</vt:lpstr>
      <vt:lpstr>Host</vt:lpstr>
      <vt:lpstr>依赖注入和中间件——Middleware</vt:lpstr>
      <vt:lpstr>依赖注入和中间件—— DependencyInjection</vt:lpstr>
      <vt:lpstr>asp.net core mvc</vt:lpstr>
      <vt:lpstr>filters</vt:lpstr>
      <vt:lpstr>Configuration</vt:lpstr>
      <vt:lpstr>Configuration</vt:lpstr>
      <vt:lpstr>Configuration-机密文件</vt:lpstr>
      <vt:lpstr>Configuration-自定义</vt:lpstr>
      <vt:lpstr>Authentication&amp;Authorization</vt:lpstr>
      <vt:lpstr>GlobalizationLocalization</vt:lpstr>
      <vt:lpstr>HttpClient</vt:lpstr>
      <vt:lpstr>Cache</vt:lpstr>
      <vt:lpstr>Dapper</vt:lpstr>
      <vt:lpstr>Log</vt:lpstr>
      <vt:lpstr>Web API</vt:lpstr>
      <vt:lpstr>Quartz</vt:lpstr>
      <vt:lpstr>单元测试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77</cp:revision>
  <dcterms:created xsi:type="dcterms:W3CDTF">2019-03-27T01:37:54Z</dcterms:created>
  <dcterms:modified xsi:type="dcterms:W3CDTF">2019-07-15T05:57:28Z</dcterms:modified>
</cp:coreProperties>
</file>