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2" r:id="rId5"/>
    <p:sldId id="258" r:id="rId6"/>
    <p:sldId id="267" r:id="rId7"/>
    <p:sldId id="268" r:id="rId8"/>
    <p:sldId id="260" r:id="rId9"/>
    <p:sldId id="259" r:id="rId10"/>
    <p:sldId id="261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0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MVC</a:t>
            </a:r>
            <a:r>
              <a:rPr lang="zh-CN" altLang="en-US" sz="1400" dirty="0"/>
              <a:t>结构介绍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模型绑定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Areas</a:t>
            </a:r>
          </a:p>
          <a:p>
            <a:pPr marL="0" indent="0">
              <a:buNone/>
            </a:pPr>
            <a:r>
              <a:rPr lang="zh-CN" altLang="en-US" sz="1400" dirty="0"/>
              <a:t>布局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1" y="1815057"/>
            <a:ext cx="1728096" cy="435526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4328719" y="250830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</a:t>
            </a:r>
          </a:p>
          <a:p>
            <a:r>
              <a:rPr lang="zh-CN" altLang="en-US" dirty="0"/>
              <a:t>特性或工厂特性</a:t>
            </a:r>
            <a:endParaRPr lang="en-US" altLang="zh-CN" dirty="0"/>
          </a:p>
          <a:p>
            <a:r>
              <a:rPr lang="zh-CN" altLang="en-US"/>
              <a:t>全局</a:t>
            </a:r>
            <a:r>
              <a:rPr lang="zh-CN" altLang="en-US" dirty="0"/>
              <a:t>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用</a:t>
            </a:r>
            <a:r>
              <a:rPr lang="en-US" altLang="zh-CN" sz="1400" dirty="0"/>
              <a:t>Azure</a:t>
            </a:r>
            <a:r>
              <a:rPr lang="zh-CN" altLang="en-US" sz="1400" dirty="0"/>
              <a:t>机密保存机密配置文件</a:t>
            </a:r>
            <a:endParaRPr lang="en-US" altLang="zh-CN" sz="1400" dirty="0"/>
          </a:p>
        </p:txBody>
      </p:sp>
      <p:pic>
        <p:nvPicPr>
          <p:cNvPr id="4" name="图片 3" descr="图片包含 屏幕截图, 监视器, 屏幕, 黑色&#10;&#10;描述已自动生成">
            <a:extLst>
              <a:ext uri="{FF2B5EF4-FFF2-40B4-BE49-F238E27FC236}">
                <a16:creationId xmlns:a16="http://schemas.microsoft.com/office/drawing/2014/main" id="{9121572A-A81B-4C8D-A7D8-97E17EFF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3" y="2533151"/>
            <a:ext cx="3777688" cy="30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11930</TotalTime>
  <Words>506</Words>
  <Application>Microsoft Office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新宋体</vt:lpstr>
      <vt:lpstr>Arial</vt:lpstr>
      <vt:lpstr>Office 主题​​</vt:lpstr>
      <vt:lpstr>asp.net core 3.0</vt:lpstr>
      <vt:lpstr>知识点</vt:lpstr>
      <vt:lpstr>Host</vt:lpstr>
      <vt:lpstr>Middleware</vt:lpstr>
      <vt:lpstr>DependencyInjection</vt:lpstr>
      <vt:lpstr>asp.net core mvc</vt:lpstr>
      <vt:lpstr>filters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58</cp:revision>
  <dcterms:created xsi:type="dcterms:W3CDTF">2019-03-27T01:37:54Z</dcterms:created>
  <dcterms:modified xsi:type="dcterms:W3CDTF">2019-07-04T03:37:10Z</dcterms:modified>
</cp:coreProperties>
</file>