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7" r:id="rId6"/>
    <p:sldId id="268" r:id="rId7"/>
    <p:sldId id="260" r:id="rId8"/>
    <p:sldId id="259" r:id="rId9"/>
    <p:sldId id="261" r:id="rId10"/>
    <p:sldId id="263" r:id="rId11"/>
    <p:sldId id="265" r:id="rId12"/>
    <p:sldId id="266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B7685-3E98-41D8-A063-BCFA0BFC4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D5C24E-7D54-4467-9263-B5A4BF0E4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DF9AC-73F9-4A63-A2A3-5ED17F3B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C1D123-70C3-4B44-B5A1-A05905F7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21FD6-0121-4FA6-A4F3-A5331569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5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C050B-DE3E-496C-B5D9-84DB31459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FEE9D1-C6D2-4BA0-9824-9D7B6B298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A0BCD2-6D28-4A08-865B-CFEBF3F1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18113-2410-4276-BA28-81BA21A5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08335F-98AD-43B3-8000-FF7F606B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5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7E96A6-06C4-4654-9E24-443D918B4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83AF10-C722-4BBE-839C-8BFA38DC4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B88DE-425F-4352-BE66-1803A50D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738EC-86CE-4BDB-A272-810226D5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8730C4-2653-4ED8-A607-85D0862F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80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FB2C1-C45E-4C44-8CC0-FC1F7B18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AE614-104E-416D-ADDD-8D893F45F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28981A-7E84-47CC-A2F3-21E80F29F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AD1E5C-A164-4D96-87A4-05BD30E2E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FFF938-DDE0-46B7-9774-F7DEA4CA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60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6E8AB-CBD7-4495-AA01-778C7B4EB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672B1B-605E-4F41-8838-DB63013B2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E3C3B-023A-4413-8E69-F91CC62C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7A184A-992A-4B4B-B47A-7834CC32E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A7AA5-38F5-45D8-A753-A540B74A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00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DFA53-1A4E-41DC-8EDA-AC4260651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F8AC94-FB1C-4B5F-8C56-5D4AEAC88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00B03A-4C8C-46BF-A627-6E9684A7D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415BFB-4CAB-44D9-A9BD-A163E20D9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FB3EE6-C211-4ACC-A2EF-C544BF819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711CF1-EFFC-429B-9F0D-341C15D4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3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F156F-923D-446F-B65E-B8794227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36CF34-CD7A-4266-8516-95E8FFEE4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48F26C-6E1D-4326-960C-2A30613E9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8B9D81-59EF-4F01-8DAF-7F77DBD46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638787-A6B1-4022-BF7C-84012E61A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347B96-5AAF-4AB5-AFF6-BCA49C4C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838E93-F60A-4411-9A7A-B3DE4C72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41425E-1D7B-4014-8DE7-4CDB9AE0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82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7231E-7A90-4839-9C8E-7300D6BF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E92E7B-ECF5-4292-8BB8-D2EA54DE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9F80DD-CA1D-411B-926B-EB2A0E88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4F0BFB-1EFF-4E7D-9390-F21105C54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21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31CE66-A7BD-4C57-BE22-0EFA34EA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A7651E-912D-42C0-91C1-D81847DB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D5685B-4752-429E-909A-7DA369A0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44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E1849-C574-4C42-B049-68CCA8E2B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B48E9B-5125-4D6D-AA99-33468E191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675AD1-4F5C-4F27-A284-6EF95F7C6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CFA25F-C33D-48B2-A64B-889C918B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DD2B06-1A8E-4F49-999E-85F90F6F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363478-F4B9-4D79-9E78-EBD3F9876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56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8DABD-1B61-444B-93F1-AEDFC05C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CABBDB-88C4-4202-B0F4-7C874F2CE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938E68-6A8F-4F62-94CD-68A35408F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64F490-8643-4D40-8142-BECE4F9F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506DFE-3113-4159-9307-A077FCE5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3E7AAA-094C-47D7-B003-58777C82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88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CF78B9-CE10-43C4-8DE9-70DD268E5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EC5452-F74B-4BBD-97B7-DFA62B2E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F4B27-8508-4818-92E7-2EEF5279D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35010-EDBB-44E1-81B6-E54FF20221CB}" type="datetimeFigureOut">
              <a:rPr lang="zh-CN" altLang="en-US" smtClean="0"/>
              <a:t>2019/5/10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C59257-1275-430B-B880-13B6F1096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FD4761-781C-44D7-8982-55D338E65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72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7195B-C774-44AF-9D69-12222781D3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asp.net</a:t>
            </a:r>
            <a:r>
              <a:rPr lang="zh-CN" altLang="en-US" dirty="0"/>
              <a:t> </a:t>
            </a:r>
            <a:r>
              <a:rPr lang="en-US" altLang="zh-CN" dirty="0"/>
              <a:t>core</a:t>
            </a:r>
            <a:r>
              <a:rPr lang="zh-CN" altLang="en-US" dirty="0"/>
              <a:t> </a:t>
            </a:r>
            <a:r>
              <a:rPr lang="en-US" altLang="zh-CN" dirty="0"/>
              <a:t>3.0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F4EC72-91E8-473A-8F1F-B653DC1932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桂素伟</a:t>
            </a:r>
          </a:p>
        </p:txBody>
      </p:sp>
    </p:spTree>
    <p:extLst>
      <p:ext uri="{BB962C8B-B14F-4D97-AF65-F5344CB8AC3E}">
        <p14:creationId xmlns:p14="http://schemas.microsoft.com/office/powerpoint/2010/main" val="3999996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Authentication&amp;Authorization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基于</a:t>
            </a:r>
            <a:r>
              <a:rPr lang="en-US" altLang="zh-CN" sz="1400" dirty="0"/>
              <a:t>cookie</a:t>
            </a:r>
            <a:r>
              <a:rPr lang="zh-CN" altLang="en-US" sz="1400" dirty="0"/>
              <a:t>固定角度授权验证</a:t>
            </a:r>
            <a:endParaRPr lang="en-US" altLang="zh-CN" sz="1400" dirty="0"/>
          </a:p>
          <a:p>
            <a:r>
              <a:rPr lang="zh-CN" altLang="en-US" sz="1400" dirty="0"/>
              <a:t>基于</a:t>
            </a:r>
            <a:r>
              <a:rPr lang="en-US" altLang="zh-CN" sz="1400" dirty="0"/>
              <a:t>cookie</a:t>
            </a:r>
            <a:r>
              <a:rPr lang="zh-CN" altLang="en-US" sz="1400" dirty="0"/>
              <a:t>自定义策略授权验证</a:t>
            </a:r>
            <a:endParaRPr lang="en-US" altLang="zh-CN" sz="1400" dirty="0"/>
          </a:p>
          <a:p>
            <a:r>
              <a:rPr lang="zh-CN" altLang="en-US" sz="1400" dirty="0"/>
              <a:t>基于</a:t>
            </a:r>
            <a:r>
              <a:rPr lang="en-US" altLang="zh-CN" sz="1400" dirty="0" err="1"/>
              <a:t>jwt</a:t>
            </a:r>
            <a:r>
              <a:rPr lang="zh-CN" altLang="en-US" sz="1400" dirty="0"/>
              <a:t>自定义策略授权验证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489913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HttpClient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基本用法</a:t>
            </a:r>
            <a:endParaRPr lang="en-US" altLang="zh-CN" sz="1400" dirty="0"/>
          </a:p>
          <a:p>
            <a:r>
              <a:rPr lang="zh-CN" altLang="en-US" sz="1400" dirty="0"/>
              <a:t>命名</a:t>
            </a:r>
            <a:r>
              <a:rPr lang="en-US" altLang="zh-CN" sz="1400" dirty="0" err="1"/>
              <a:t>HttpClient</a:t>
            </a:r>
            <a:endParaRPr lang="en-US" altLang="zh-CN" sz="1400" dirty="0"/>
          </a:p>
          <a:p>
            <a:r>
              <a:rPr lang="zh-CN" altLang="en-US" sz="1400" dirty="0"/>
              <a:t>类型化</a:t>
            </a:r>
            <a:r>
              <a:rPr lang="en-US" altLang="zh-CN" sz="1400" dirty="0" err="1"/>
              <a:t>HttpClient</a:t>
            </a:r>
            <a:endParaRPr lang="en-US" altLang="zh-CN" sz="1400" dirty="0"/>
          </a:p>
          <a:p>
            <a:r>
              <a:rPr lang="zh-CN" altLang="en-US" sz="1400" dirty="0"/>
              <a:t>容错</a:t>
            </a:r>
            <a:r>
              <a:rPr lang="en-US" altLang="zh-CN" sz="1400" dirty="0" err="1"/>
              <a:t>HttpClient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814465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GlobalizationLocalization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全局资源</a:t>
            </a:r>
            <a:endParaRPr lang="en-US" altLang="zh-CN" sz="1400" dirty="0"/>
          </a:p>
          <a:p>
            <a:r>
              <a:rPr lang="en-US" altLang="zh-CN" sz="1400" dirty="0"/>
              <a:t>Controller</a:t>
            </a:r>
            <a:r>
              <a:rPr lang="zh-CN" altLang="en-US" sz="1400" dirty="0"/>
              <a:t>资源</a:t>
            </a:r>
            <a:endParaRPr lang="en-US" altLang="zh-CN" sz="1400" dirty="0"/>
          </a:p>
          <a:p>
            <a:r>
              <a:rPr lang="en-US" altLang="zh-CN" sz="1400" dirty="0"/>
              <a:t>View</a:t>
            </a:r>
            <a:r>
              <a:rPr lang="zh-CN" altLang="en-US" sz="1400" dirty="0"/>
              <a:t>资源</a:t>
            </a:r>
            <a:endParaRPr lang="en-US" altLang="zh-CN" sz="1400" dirty="0"/>
          </a:p>
          <a:p>
            <a:r>
              <a:rPr lang="en-US" altLang="zh-CN" sz="1400" dirty="0"/>
              <a:t>Data Annotations</a:t>
            </a:r>
            <a:r>
              <a:rPr lang="zh-CN" altLang="en-US" sz="1400" dirty="0"/>
              <a:t>（数据注释）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4071945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Dapper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09337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0749E-C7FC-4D4C-BA4C-624C6D0DB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039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知识点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0876F-B68A-4A1D-9B42-A5F4417B1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177"/>
            <a:ext cx="10515600" cy="557517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1400" dirty="0"/>
              <a:t>中间件和依赖注入</a:t>
            </a:r>
            <a:endParaRPr lang="en-US" altLang="zh-CN" sz="1400" dirty="0"/>
          </a:p>
          <a:p>
            <a:r>
              <a:rPr lang="zh-CN" altLang="en-US" sz="1400" dirty="0"/>
              <a:t>配置文件</a:t>
            </a:r>
            <a:endParaRPr lang="en-US" altLang="zh-CN" sz="1400" dirty="0"/>
          </a:p>
          <a:p>
            <a:r>
              <a:rPr lang="en-US" altLang="zh-CN" sz="1400" dirty="0" err="1"/>
              <a:t>MVC</a:t>
            </a:r>
            <a:endParaRPr lang="en-US" altLang="zh-CN" sz="1400" dirty="0"/>
          </a:p>
          <a:p>
            <a:r>
              <a:rPr lang="zh-CN" altLang="en-US" sz="1400" dirty="0"/>
              <a:t>过滤器</a:t>
            </a:r>
            <a:endParaRPr lang="en-US" altLang="zh-CN" sz="1400" dirty="0"/>
          </a:p>
          <a:p>
            <a:r>
              <a:rPr lang="zh-CN" altLang="en-US" sz="1400" dirty="0"/>
              <a:t>身份验证与授权</a:t>
            </a:r>
            <a:endParaRPr lang="en-US" altLang="zh-CN" sz="1400" dirty="0"/>
          </a:p>
          <a:p>
            <a:r>
              <a:rPr lang="zh-CN" altLang="en-US" sz="1400" dirty="0"/>
              <a:t>全球化与本地化</a:t>
            </a:r>
            <a:endParaRPr lang="en-US" altLang="zh-CN" sz="1400" dirty="0"/>
          </a:p>
          <a:p>
            <a:r>
              <a:rPr lang="en-US" altLang="zh-CN" sz="1400" dirty="0" err="1"/>
              <a:t>Httpclient</a:t>
            </a:r>
            <a:endParaRPr lang="en-US" altLang="zh-CN" sz="1400" dirty="0"/>
          </a:p>
          <a:p>
            <a:r>
              <a:rPr lang="zh-CN" altLang="en-US" sz="1400" dirty="0"/>
              <a:t>缓存</a:t>
            </a:r>
            <a:endParaRPr lang="en-US" altLang="zh-CN" sz="1400" dirty="0"/>
          </a:p>
          <a:p>
            <a:r>
              <a:rPr lang="en-US" altLang="zh-CN" sz="1400" dirty="0"/>
              <a:t>Dapper</a:t>
            </a:r>
          </a:p>
          <a:p>
            <a:r>
              <a:rPr lang="zh-CN" altLang="en-US" sz="1400" dirty="0"/>
              <a:t>日志和监控（</a:t>
            </a:r>
            <a:r>
              <a:rPr lang="en-US" altLang="zh-CN" sz="1400" dirty="0" err="1"/>
              <a:t>NLog,App.Metrices,Skyworking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en-US" altLang="zh-CN" sz="1400" dirty="0"/>
              <a:t>API</a:t>
            </a:r>
            <a:r>
              <a:rPr lang="zh-CN" altLang="en-US" sz="1400" dirty="0"/>
              <a:t>文档</a:t>
            </a:r>
            <a:r>
              <a:rPr lang="en-US" altLang="zh-CN" sz="1400" dirty="0"/>
              <a:t>Swagger</a:t>
            </a:r>
          </a:p>
          <a:p>
            <a:r>
              <a:rPr lang="zh-CN" altLang="en-US" sz="1400" dirty="0"/>
              <a:t>后台任务（</a:t>
            </a:r>
            <a:r>
              <a:rPr lang="en-US" altLang="zh-CN" sz="1400" dirty="0" err="1"/>
              <a:t>Quartz.net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en-US" altLang="zh-CN" sz="1400" dirty="0"/>
              <a:t>-----------------------</a:t>
            </a:r>
          </a:p>
          <a:p>
            <a:r>
              <a:rPr lang="zh-CN" altLang="en-US" sz="1400" dirty="0"/>
              <a:t>单元测试（</a:t>
            </a:r>
            <a:r>
              <a:rPr lang="en-US" altLang="zh-CN" sz="1400" dirty="0" err="1"/>
              <a:t>XUnit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zh-CN" altLang="en-US" sz="1400" dirty="0"/>
              <a:t>重试（</a:t>
            </a:r>
            <a:r>
              <a:rPr lang="en-US" altLang="zh-CN" sz="1400" dirty="0"/>
              <a:t>Polly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en-US" altLang="zh-CN" sz="1400" dirty="0" err="1"/>
              <a:t>MQ</a:t>
            </a:r>
            <a:r>
              <a:rPr lang="zh-CN" altLang="en-US" sz="1400" dirty="0"/>
              <a:t>（</a:t>
            </a:r>
            <a:r>
              <a:rPr lang="en-US" altLang="zh-CN" sz="1400" dirty="0"/>
              <a:t>RabbitMQ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Masstransit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zh-CN" altLang="en-US" sz="1400" dirty="0"/>
              <a:t>持续集成和环境配置</a:t>
            </a:r>
            <a:endParaRPr lang="en-US" altLang="zh-CN" sz="1400" dirty="0"/>
          </a:p>
          <a:p>
            <a:r>
              <a:rPr lang="en-US" altLang="zh-CN" sz="1400" dirty="0"/>
              <a:t>Docker</a:t>
            </a:r>
          </a:p>
          <a:p>
            <a:r>
              <a:rPr lang="en-US" altLang="zh-CN" sz="1400" dirty="0" err="1"/>
              <a:t>kubernetes</a:t>
            </a:r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1292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Middleware</a:t>
            </a:r>
            <a:endParaRPr lang="zh-CN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63C137C-3B87-49CC-8CCD-800880E0B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797" y="2105429"/>
            <a:ext cx="9430787" cy="3108543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RequestCenterMiddleware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private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readonly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RequestDelegate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_next;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RequestCenterMiddleware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RequestDelegate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next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{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    _next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next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}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async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Task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InvokeAsync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4EC9B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HttpContext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context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,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8D7A3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IRequeryCountRepository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requeryCountRepository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{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   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requeryCountRepository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RequestCount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AA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Add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context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TraceIdentifier,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true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   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await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_next(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context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   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requeryCountRepository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RequestCount[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CDCFE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context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TraceIdentifier]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9CD6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false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    }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DCDCDC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CDCDC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 }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CFC4F13-2806-4E28-BA18-E0473CDC1322}"/>
              </a:ext>
            </a:extLst>
          </p:cNvPr>
          <p:cNvCxnSpPr/>
          <p:nvPr/>
        </p:nvCxnSpPr>
        <p:spPr>
          <a:xfrm>
            <a:off x="2718033" y="3036815"/>
            <a:ext cx="3842158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5A0C740-3E1A-4E18-B769-40CDD0758D29}"/>
              </a:ext>
            </a:extLst>
          </p:cNvPr>
          <p:cNvCxnSpPr>
            <a:cxnSpLocks/>
          </p:cNvCxnSpPr>
          <p:nvPr/>
        </p:nvCxnSpPr>
        <p:spPr>
          <a:xfrm>
            <a:off x="3231160" y="3885501"/>
            <a:ext cx="7422858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514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箭头: 右 12">
            <a:extLst>
              <a:ext uri="{FF2B5EF4-FFF2-40B4-BE49-F238E27FC236}">
                <a16:creationId xmlns:a16="http://schemas.microsoft.com/office/drawing/2014/main" id="{C8D48E25-2419-450C-83D6-0434D7E90BEA}"/>
              </a:ext>
            </a:extLst>
          </p:cNvPr>
          <p:cNvSpPr/>
          <p:nvPr/>
        </p:nvSpPr>
        <p:spPr>
          <a:xfrm rot="10800000">
            <a:off x="3744306" y="5435716"/>
            <a:ext cx="3979560" cy="193118"/>
          </a:xfrm>
          <a:prstGeom prst="rightArrow">
            <a:avLst>
              <a:gd name="adj1" fmla="val 50000"/>
              <a:gd name="adj2" fmla="val 96915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CCE7041E-B4C1-451C-A577-FB582BBE13CB}"/>
              </a:ext>
            </a:extLst>
          </p:cNvPr>
          <p:cNvSpPr/>
          <p:nvPr/>
        </p:nvSpPr>
        <p:spPr>
          <a:xfrm>
            <a:off x="3773824" y="2475889"/>
            <a:ext cx="3979560" cy="193118"/>
          </a:xfrm>
          <a:prstGeom prst="rightArrow">
            <a:avLst>
              <a:gd name="adj1" fmla="val 50000"/>
              <a:gd name="adj2" fmla="val 9691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DependencyInjection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E9C79D0-1C59-4AAB-BE56-6C7F5396A8C2}"/>
              </a:ext>
            </a:extLst>
          </p:cNvPr>
          <p:cNvSpPr/>
          <p:nvPr/>
        </p:nvSpPr>
        <p:spPr>
          <a:xfrm>
            <a:off x="6040772" y="1800224"/>
            <a:ext cx="1524949" cy="4320000"/>
          </a:xfrm>
          <a:prstGeom prst="roundRect">
            <a:avLst/>
          </a:prstGeom>
          <a:solidFill>
            <a:srgbClr val="ED7D31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 anchorCtr="0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中间件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Transient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zh-CN" altLang="en-US" sz="1400" dirty="0">
                <a:solidFill>
                  <a:schemeClr val="tx1"/>
                </a:solidFill>
              </a:rPr>
              <a:t>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t1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Scoped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s1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si1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（仓储实例</a:t>
            </a:r>
            <a:r>
              <a:rPr lang="en-US" altLang="zh-CN" sz="1100" dirty="0" err="1">
                <a:solidFill>
                  <a:schemeClr val="tx1"/>
                </a:solidFill>
              </a:rPr>
              <a:t>si1</a:t>
            </a:r>
            <a:r>
              <a:rPr lang="zh-CN" altLang="en-US" sz="1100" dirty="0">
                <a:solidFill>
                  <a:schemeClr val="tx1"/>
                </a:solidFill>
              </a:rPr>
              <a:t>）</a:t>
            </a:r>
          </a:p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AE0FDA-1C7C-48FD-ACF1-EFD36773D730}"/>
              </a:ext>
            </a:extLst>
          </p:cNvPr>
          <p:cNvSpPr txBox="1"/>
          <p:nvPr/>
        </p:nvSpPr>
        <p:spPr>
          <a:xfrm>
            <a:off x="2692985" y="2387782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Request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D3D4C63-56B2-4C63-842A-C26FCBAC3A7B}"/>
              </a:ext>
            </a:extLst>
          </p:cNvPr>
          <p:cNvSpPr/>
          <p:nvPr/>
        </p:nvSpPr>
        <p:spPr>
          <a:xfrm>
            <a:off x="4334853" y="1800224"/>
            <a:ext cx="1518257" cy="4320000"/>
          </a:xfrm>
          <a:prstGeom prst="roundRect">
            <a:avLst/>
          </a:prstGeom>
          <a:solidFill>
            <a:schemeClr val="accent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38100">
              <a:schemeClr val="accent1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仓储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B68B46A-FE10-4086-B092-7E7A4EFD47B4}"/>
              </a:ext>
            </a:extLst>
          </p:cNvPr>
          <p:cNvSpPr/>
          <p:nvPr/>
        </p:nvSpPr>
        <p:spPr>
          <a:xfrm>
            <a:off x="7753383" y="1800223"/>
            <a:ext cx="1524949" cy="4320000"/>
          </a:xfrm>
          <a:prstGeom prst="roundRect">
            <a:avLst/>
          </a:prstGeom>
          <a:solidFill>
            <a:schemeClr val="accent6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Controller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Transient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zh-CN" altLang="en-US" sz="1400" dirty="0">
                <a:solidFill>
                  <a:schemeClr val="tx1"/>
                </a:solidFill>
              </a:rPr>
              <a:t>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t2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Scoped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s1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si1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si1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3E89E53-E5B6-4B75-B561-F6EA56F396EE}"/>
              </a:ext>
            </a:extLst>
          </p:cNvPr>
          <p:cNvSpPr txBox="1"/>
          <p:nvPr/>
        </p:nvSpPr>
        <p:spPr>
          <a:xfrm>
            <a:off x="2539096" y="533083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Response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30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asp.net core </a:t>
            </a:r>
            <a:r>
              <a:rPr lang="en-US" altLang="zh-CN" dirty="0" err="1"/>
              <a:t>mvc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 err="1"/>
              <a:t>MVC</a:t>
            </a:r>
            <a:r>
              <a:rPr lang="zh-CN" altLang="en-US" sz="1400"/>
              <a:t>结构介绍</a:t>
            </a:r>
            <a:endParaRPr lang="en-US" altLang="zh-CN" sz="1400"/>
          </a:p>
          <a:p>
            <a:pPr marL="0" indent="0">
              <a:buNone/>
            </a:pPr>
            <a:r>
              <a:rPr lang="zh-CN" altLang="en-US" sz="1400" dirty="0"/>
              <a:t>模型绑定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Areas</a:t>
            </a:r>
          </a:p>
          <a:p>
            <a:pPr marL="0" indent="0">
              <a:buNone/>
            </a:pPr>
            <a:r>
              <a:rPr lang="zh-CN" altLang="en-US" sz="1400" dirty="0"/>
              <a:t>布局</a:t>
            </a: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338494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filters</a:t>
            </a:r>
            <a:endParaRPr lang="zh-CN" altLang="en-US" dirty="0"/>
          </a:p>
        </p:txBody>
      </p:sp>
      <p:pic>
        <p:nvPicPr>
          <p:cNvPr id="7" name="内容占位符 6" descr="图片包含 文字, 标牌&#10;&#10;描述已自动生成">
            <a:extLst>
              <a:ext uri="{FF2B5EF4-FFF2-40B4-BE49-F238E27FC236}">
                <a16:creationId xmlns:a16="http://schemas.microsoft.com/office/drawing/2014/main" id="{2DAFA85C-74CD-45D1-B7D2-5068BA268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71" y="1815057"/>
            <a:ext cx="1728096" cy="4355269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3E07749-7485-4989-81A2-FC204197F844}"/>
              </a:ext>
            </a:extLst>
          </p:cNvPr>
          <p:cNvSpPr txBox="1"/>
          <p:nvPr/>
        </p:nvSpPr>
        <p:spPr>
          <a:xfrm>
            <a:off x="4328719" y="2508308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</a:t>
            </a:r>
          </a:p>
          <a:p>
            <a:r>
              <a:rPr lang="zh-CN" altLang="en-US" dirty="0"/>
              <a:t>特性或工厂特性</a:t>
            </a:r>
            <a:endParaRPr lang="en-US" altLang="zh-CN" dirty="0"/>
          </a:p>
          <a:p>
            <a:r>
              <a:rPr lang="zh-CN" altLang="en-US"/>
              <a:t>全局</a:t>
            </a:r>
            <a:r>
              <a:rPr lang="zh-CN" altLang="en-US" dirty="0"/>
              <a:t>筛选器</a:t>
            </a:r>
          </a:p>
        </p:txBody>
      </p:sp>
    </p:spTree>
    <p:extLst>
      <p:ext uri="{BB962C8B-B14F-4D97-AF65-F5344CB8AC3E}">
        <p14:creationId xmlns:p14="http://schemas.microsoft.com/office/powerpoint/2010/main" val="860166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Configuration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配置文件</a:t>
            </a:r>
            <a:endParaRPr lang="en-US" altLang="zh-CN" sz="1400" dirty="0"/>
          </a:p>
          <a:p>
            <a:r>
              <a:rPr lang="zh-CN" altLang="en-US" sz="1400" dirty="0"/>
              <a:t>热更新</a:t>
            </a:r>
            <a:r>
              <a:rPr lang="en-US" altLang="zh-CN" sz="1400" dirty="0"/>
              <a:t>(</a:t>
            </a:r>
            <a:r>
              <a:rPr lang="zh-CN" altLang="en-US" sz="1400" dirty="0"/>
              <a:t>内存会增加</a:t>
            </a:r>
            <a:r>
              <a:rPr lang="en-US" altLang="zh-CN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3203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Configuration-</a:t>
            </a:r>
            <a:r>
              <a:rPr lang="zh-CN" altLang="en-US" dirty="0"/>
              <a:t>机密文件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/>
              <a:t>1</a:t>
            </a:r>
            <a:r>
              <a:rPr lang="zh-CN" altLang="en-US" sz="1400" dirty="0"/>
              <a:t>、</a:t>
            </a:r>
            <a:r>
              <a:rPr lang="en-US" altLang="zh-CN" sz="1400" dirty="0"/>
              <a:t>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文件的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PropertyGroup</a:t>
            </a:r>
            <a:r>
              <a:rPr lang="en-US" altLang="zh-CN" sz="1400" dirty="0"/>
              <a:t>&gt;&lt;/</a:t>
            </a:r>
            <a:r>
              <a:rPr lang="en-US" altLang="zh-CN" sz="1400" dirty="0" err="1"/>
              <a:t>PropertyGroup</a:t>
            </a:r>
            <a:r>
              <a:rPr lang="en-US" altLang="zh-CN" sz="1400" dirty="0"/>
              <a:t>&gt;</a:t>
            </a:r>
            <a:r>
              <a:rPr lang="zh-CN" altLang="en-US" sz="1400" dirty="0"/>
              <a:t>节点中添加</a:t>
            </a:r>
          </a:p>
          <a:p>
            <a:pPr marL="0" indent="0">
              <a:buNone/>
            </a:pPr>
            <a:r>
              <a:rPr lang="en-US" altLang="zh-CN" sz="1400" dirty="0"/>
              <a:t>  &lt;</a:t>
            </a:r>
            <a:r>
              <a:rPr lang="en-US" altLang="zh-CN" sz="1400" dirty="0" err="1"/>
              <a:t>UserSecretsId</a:t>
            </a:r>
            <a:r>
              <a:rPr lang="en-US" altLang="zh-CN" sz="1400" dirty="0"/>
              <a:t>&gt;</a:t>
            </a:r>
            <a:r>
              <a:rPr lang="en-US" altLang="zh-CN" sz="1400" dirty="0" err="1"/>
              <a:t>d7a40274-87df-43ba-999b-d8719940b7a7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UserSecretsId</a:t>
            </a:r>
            <a:r>
              <a:rPr lang="en-US" altLang="zh-CN" sz="1400" dirty="0"/>
              <a:t>&gt;</a:t>
            </a:r>
          </a:p>
          <a:p>
            <a:pPr marL="0" indent="0">
              <a:buNone/>
            </a:pPr>
            <a:r>
              <a:rPr lang="en-US" altLang="zh-CN" sz="1400" dirty="0"/>
              <a:t>2</a:t>
            </a:r>
            <a:r>
              <a:rPr lang="zh-CN" altLang="en-US" sz="1400" dirty="0"/>
              <a:t>、操作机密文件</a:t>
            </a:r>
          </a:p>
          <a:p>
            <a:pPr marL="0" indent="0">
              <a:buNone/>
            </a:pPr>
            <a:r>
              <a:rPr lang="en-US" altLang="zh-CN" sz="1400" dirty="0"/>
              <a:t>   a</a:t>
            </a:r>
            <a:r>
              <a:rPr lang="zh-CN" altLang="en-US" sz="1400" dirty="0"/>
              <a:t>、设置机密文件  </a:t>
            </a:r>
            <a:r>
              <a:rPr lang="en-US" altLang="zh-CN" sz="1400" dirty="0"/>
              <a:t>dotnet user-secrets set "</a:t>
            </a:r>
            <a:r>
              <a:rPr lang="en-US" altLang="zh-CN" sz="1400" dirty="0" err="1"/>
              <a:t>dbpassword</a:t>
            </a:r>
            <a:r>
              <a:rPr lang="en-US" altLang="zh-CN" sz="1400" dirty="0"/>
              <a:t>" "123456"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   b</a:t>
            </a:r>
            <a:r>
              <a:rPr lang="zh-CN" altLang="en-US" sz="1400" dirty="0"/>
              <a:t>、设置多个机密文件  </a:t>
            </a:r>
            <a:r>
              <a:rPr lang="en-US" altLang="zh-CN" sz="1400" dirty="0"/>
              <a:t>type .\</a:t>
            </a:r>
            <a:r>
              <a:rPr lang="en-US" altLang="zh-CN" sz="1400" dirty="0" err="1"/>
              <a:t>input.json</a:t>
            </a:r>
            <a:r>
              <a:rPr lang="en-US" altLang="zh-CN" sz="1400" dirty="0"/>
              <a:t> | dotnet user-secrets set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   c</a:t>
            </a:r>
            <a:r>
              <a:rPr lang="zh-CN" altLang="en-US" sz="1400" dirty="0"/>
              <a:t>、查看机密文件  </a:t>
            </a:r>
            <a:r>
              <a:rPr lang="en-US" altLang="zh-CN" sz="1400" dirty="0"/>
              <a:t>dotnet user-secrets list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   d</a:t>
            </a:r>
            <a:r>
              <a:rPr lang="zh-CN" altLang="en-US" sz="1400" dirty="0"/>
              <a:t>、删除机密文件  </a:t>
            </a:r>
            <a:r>
              <a:rPr lang="en-US" altLang="zh-CN" sz="1400" dirty="0"/>
              <a:t>dotnet user-secrets remove "</a:t>
            </a:r>
            <a:r>
              <a:rPr lang="en-US" altLang="zh-CN" sz="1400" dirty="0" err="1"/>
              <a:t>dbpassword</a:t>
            </a:r>
            <a:r>
              <a:rPr lang="en-US" altLang="zh-CN" sz="1400" dirty="0"/>
              <a:t>" 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   e</a:t>
            </a:r>
            <a:r>
              <a:rPr lang="zh-CN" altLang="en-US" sz="1400" dirty="0"/>
              <a:t>、删除所有机密文件 </a:t>
            </a:r>
            <a:r>
              <a:rPr lang="en-US" altLang="zh-CN" sz="1400" dirty="0"/>
              <a:t>dotnet user-secrets clear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3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ConfigureServices</a:t>
            </a:r>
            <a:r>
              <a:rPr lang="zh-CN" altLang="en-US" sz="1400" dirty="0"/>
              <a:t>中读取</a:t>
            </a:r>
          </a:p>
          <a:p>
            <a:pPr marL="0" indent="0">
              <a:buNone/>
            </a:pPr>
            <a:r>
              <a:rPr lang="en-US" altLang="zh-CN" sz="1400" dirty="0"/>
              <a:t>   var password = Configuration["</a:t>
            </a:r>
            <a:r>
              <a:rPr lang="en-US" altLang="zh-CN" sz="1400" dirty="0" err="1"/>
              <a:t>dbpassword</a:t>
            </a:r>
            <a:r>
              <a:rPr lang="en-US" altLang="zh-CN" sz="1400" dirty="0"/>
              <a:t>"];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31180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Configuration-</a:t>
            </a:r>
            <a:r>
              <a:rPr lang="zh-CN" altLang="en-US" dirty="0"/>
              <a:t>自定义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 err="1"/>
              <a:t>Asp.net</a:t>
            </a:r>
            <a:r>
              <a:rPr lang="zh-CN" altLang="en-US" sz="1400" dirty="0"/>
              <a:t> </a:t>
            </a:r>
            <a:r>
              <a:rPr lang="en-US" altLang="zh-CN" sz="1400" dirty="0"/>
              <a:t>core</a:t>
            </a:r>
            <a:r>
              <a:rPr lang="zh-CN" altLang="en-US" sz="1400" dirty="0"/>
              <a:t>中的配置文件是基于生成器模式（</a:t>
            </a:r>
            <a:r>
              <a:rPr lang="zh-CN" altLang="en-US" sz="1400" i="1" u="sng" dirty="0"/>
              <a:t>将复杂对象的建造过程抽象出来（抽象类别），使这个抽象过程的不同实现方法可以构造出不同表现（属性）的对象</a:t>
            </a:r>
            <a:r>
              <a:rPr lang="zh-CN" altLang="en-US" sz="1400" dirty="0"/>
              <a:t>）</a:t>
            </a:r>
            <a:r>
              <a:rPr lang="en-US" altLang="zh-CN" sz="1400" dirty="0"/>
              <a:t>,</a:t>
            </a:r>
            <a:r>
              <a:rPr lang="en-US" altLang="zh-CN" sz="1400" dirty="0" err="1"/>
              <a:t>asp.net</a:t>
            </a:r>
            <a:r>
              <a:rPr lang="en-US" altLang="zh-CN" sz="1400" dirty="0"/>
              <a:t> core</a:t>
            </a:r>
            <a:r>
              <a:rPr lang="zh-CN" altLang="en-US" sz="1400" dirty="0"/>
              <a:t>中有两个生成器，一个是主机</a:t>
            </a:r>
            <a:r>
              <a:rPr lang="en-US" altLang="zh-CN" sz="1400" dirty="0"/>
              <a:t>(host)</a:t>
            </a:r>
            <a:r>
              <a:rPr lang="zh-CN" altLang="en-US" sz="1400" dirty="0"/>
              <a:t>的，一个应用程序</a:t>
            </a:r>
            <a:r>
              <a:rPr lang="en-US" altLang="zh-CN" sz="1400" dirty="0"/>
              <a:t>(application)</a:t>
            </a:r>
            <a:r>
              <a:rPr lang="zh-CN" altLang="en-US" sz="1400" dirty="0"/>
              <a:t>的</a:t>
            </a: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  <a:p>
            <a:r>
              <a:rPr lang="en-US" altLang="zh-CN" sz="1400" dirty="0" err="1"/>
              <a:t>ConfigurationSource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 </a:t>
            </a:r>
            <a:r>
              <a:rPr lang="zh-CN" altLang="en-US" sz="1400" dirty="0"/>
              <a:t>在建造过程中需要各种参数信息，</a:t>
            </a:r>
            <a:r>
              <a:rPr lang="en-US" altLang="zh-CN" sz="1400" dirty="0" err="1"/>
              <a:t>ConfigurationSource</a:t>
            </a:r>
            <a:r>
              <a:rPr lang="zh-CN" altLang="en-US" sz="1400" dirty="0"/>
              <a:t>是为获取这些参数而提供来源，比如文件源，内存源等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 err="1"/>
              <a:t>ConfigurationProvider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 </a:t>
            </a:r>
            <a:r>
              <a:rPr lang="zh-CN" altLang="en-US" sz="1400" dirty="0"/>
              <a:t>建造所需参数的提供者，依据</a:t>
            </a:r>
            <a:r>
              <a:rPr lang="en-US" altLang="zh-CN" sz="1400" dirty="0" err="1"/>
              <a:t>ConfigurationSource</a:t>
            </a:r>
            <a:r>
              <a:rPr lang="zh-CN" altLang="en-US" sz="1400" dirty="0"/>
              <a:t>来完成提供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需要把</a:t>
            </a:r>
            <a:r>
              <a:rPr lang="en-US" altLang="zh-CN" sz="1400" dirty="0" err="1"/>
              <a:t>ConfigurationSource</a:t>
            </a:r>
            <a:r>
              <a:rPr lang="zh-CN" altLang="en-US" sz="1400" dirty="0"/>
              <a:t>或</a:t>
            </a:r>
            <a:r>
              <a:rPr lang="en-US" altLang="zh-CN" sz="1400" dirty="0"/>
              <a:t>Action&lt;</a:t>
            </a:r>
            <a:r>
              <a:rPr lang="en-US" altLang="zh-CN" sz="1400" dirty="0" err="1"/>
              <a:t>ConfigurationSource</a:t>
            </a:r>
            <a:r>
              <a:rPr lang="en-US" altLang="zh-CN" sz="1400" dirty="0"/>
              <a:t>&gt;</a:t>
            </a:r>
            <a:r>
              <a:rPr lang="zh-CN" altLang="en-US" sz="1400" dirty="0"/>
              <a:t>添加到</a:t>
            </a:r>
            <a:r>
              <a:rPr lang="zh-CN" altLang="en-US" sz="1400" b="1" dirty="0"/>
              <a:t>应用配置</a:t>
            </a:r>
            <a:r>
              <a:rPr lang="zh-CN" altLang="en-US" sz="1400" dirty="0"/>
              <a:t>构建对象中，在</a:t>
            </a:r>
            <a:r>
              <a:rPr lang="zh-CN" altLang="en-US" sz="1400" b="1" dirty="0"/>
              <a:t>主机构建时</a:t>
            </a:r>
            <a:r>
              <a:rPr lang="zh-CN" altLang="en-US" sz="1400" dirty="0"/>
              <a:t>会调用</a:t>
            </a:r>
            <a:r>
              <a:rPr lang="en-US" altLang="zh-CN" sz="1400" dirty="0"/>
              <a:t>Configuration</a:t>
            </a:r>
            <a:r>
              <a:rPr lang="zh-CN" altLang="en-US" sz="1400" dirty="0"/>
              <a:t>的</a:t>
            </a:r>
            <a:r>
              <a:rPr lang="en-US" altLang="zh-CN" sz="1400" dirty="0"/>
              <a:t>Build</a:t>
            </a:r>
            <a:r>
              <a:rPr lang="zh-CN" altLang="en-US" sz="1400" dirty="0"/>
              <a:t>，然后调用</a:t>
            </a:r>
            <a:r>
              <a:rPr lang="en-US" altLang="zh-CN" sz="1400" dirty="0" err="1"/>
              <a:t>ConfigurationSource</a:t>
            </a:r>
            <a:r>
              <a:rPr lang="zh-CN" altLang="en-US" sz="1400" dirty="0"/>
              <a:t>的</a:t>
            </a:r>
            <a:r>
              <a:rPr lang="en-US" altLang="zh-CN" sz="1400" dirty="0"/>
              <a:t>Build</a:t>
            </a:r>
            <a:r>
              <a:rPr lang="zh-CN" altLang="en-US" sz="1400" dirty="0"/>
              <a:t>，然后调用</a:t>
            </a:r>
            <a:r>
              <a:rPr lang="en-US" altLang="zh-CN" sz="1400" dirty="0" err="1"/>
              <a:t>ConfigurationProvider</a:t>
            </a:r>
            <a:r>
              <a:rPr lang="zh-CN" altLang="en-US" sz="1400" dirty="0"/>
              <a:t>的</a:t>
            </a:r>
            <a:r>
              <a:rPr lang="en-US" altLang="zh-CN" sz="1400" dirty="0"/>
              <a:t>Load</a:t>
            </a:r>
            <a:r>
              <a:rPr lang="zh-CN" altLang="en-US" sz="1400" dirty="0"/>
              <a:t>，来填充</a:t>
            </a:r>
            <a:r>
              <a:rPr lang="en-US" altLang="zh-CN" sz="1400" dirty="0" err="1"/>
              <a:t>ConfigurationProvider</a:t>
            </a:r>
            <a:r>
              <a:rPr lang="zh-CN" altLang="en-US" sz="1400" dirty="0"/>
              <a:t>中的</a:t>
            </a:r>
            <a:r>
              <a:rPr lang="en-US" altLang="zh-CN" sz="1400" dirty="0"/>
              <a:t>Data</a:t>
            </a:r>
            <a:r>
              <a:rPr lang="zh-CN" altLang="en-US" sz="1400" dirty="0"/>
              <a:t>字典。</a:t>
            </a:r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09516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11371</TotalTime>
  <Words>499</Words>
  <Application>Microsoft Office PowerPoint</Application>
  <PresentationFormat>宽屏</PresentationFormat>
  <Paragraphs>115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新宋体</vt:lpstr>
      <vt:lpstr>Arial</vt:lpstr>
      <vt:lpstr>Office 主题​​</vt:lpstr>
      <vt:lpstr>asp.net core 3.0</vt:lpstr>
      <vt:lpstr>知识点</vt:lpstr>
      <vt:lpstr>Middleware</vt:lpstr>
      <vt:lpstr>DependencyInjection</vt:lpstr>
      <vt:lpstr>asp.net core mvc</vt:lpstr>
      <vt:lpstr>filters</vt:lpstr>
      <vt:lpstr>Configuration</vt:lpstr>
      <vt:lpstr>Configuration-机密文件</vt:lpstr>
      <vt:lpstr>Configuration-自定义</vt:lpstr>
      <vt:lpstr>Authentication&amp;Authorization</vt:lpstr>
      <vt:lpstr>HttpClient</vt:lpstr>
      <vt:lpstr>GlobalizationLocalization</vt:lpstr>
      <vt:lpstr>Dapper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3.0</dc:title>
  <dc:creator>素伟 桂</dc:creator>
  <cp:lastModifiedBy>素伟 桂</cp:lastModifiedBy>
  <cp:revision>54</cp:revision>
  <dcterms:created xsi:type="dcterms:W3CDTF">2019-03-27T01:37:54Z</dcterms:created>
  <dcterms:modified xsi:type="dcterms:W3CDTF">2019-05-10T03:34:34Z</dcterms:modified>
</cp:coreProperties>
</file>