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2" r:id="rId5"/>
    <p:sldId id="258" r:id="rId6"/>
    <p:sldId id="267" r:id="rId7"/>
    <p:sldId id="268" r:id="rId8"/>
    <p:sldId id="270" r:id="rId9"/>
    <p:sldId id="260" r:id="rId10"/>
    <p:sldId id="259" r:id="rId11"/>
    <p:sldId id="261" r:id="rId12"/>
    <p:sldId id="263" r:id="rId13"/>
    <p:sldId id="265" r:id="rId14"/>
    <p:sldId id="266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zh-cn/cli/azure/install-azure-cli-windows?view=azure-cli-la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全局资源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View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Data Annotations</a:t>
            </a:r>
            <a:r>
              <a:rPr lang="zh-CN" altLang="en-US" sz="1400" dirty="0"/>
              <a:t>（数据注释）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en-US" altLang="zh-CN" sz="1400" dirty="0" err="1"/>
              <a:t>MVC</a:t>
            </a:r>
            <a:endParaRPr lang="en-US" altLang="zh-CN" sz="1400" dirty="0"/>
          </a:p>
          <a:p>
            <a:r>
              <a:rPr lang="zh-CN" altLang="en-US" sz="1400" dirty="0"/>
              <a:t>过滤器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-----------------------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A0846-5AF3-4C60-9843-76A621C2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Host</a:t>
            </a:r>
          </a:p>
          <a:p>
            <a:pPr marL="0" indent="0">
              <a:buNone/>
            </a:pPr>
            <a:r>
              <a:rPr lang="en-US" altLang="zh-CN" sz="1400" dirty="0" err="1"/>
              <a:t>WebHost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720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3C137C-3B87-49CC-8CCD-800880E0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97" y="2105429"/>
            <a:ext cx="9430787" cy="310854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_next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InvokeAsync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TraceIdentifier]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FC4F13-2806-4E28-BA18-E0473CDC1322}"/>
              </a:ext>
            </a:extLst>
          </p:cNvPr>
          <p:cNvCxnSpPr/>
          <p:nvPr/>
        </p:nvCxnSpPr>
        <p:spPr>
          <a:xfrm>
            <a:off x="2718033" y="3036815"/>
            <a:ext cx="38421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A0C740-3E1A-4E18-B769-40CDD0758D29}"/>
              </a:ext>
            </a:extLst>
          </p:cNvPr>
          <p:cNvCxnSpPr>
            <a:cxnSpLocks/>
          </p:cNvCxnSpPr>
          <p:nvPr/>
        </p:nvCxnSpPr>
        <p:spPr>
          <a:xfrm>
            <a:off x="3231160" y="3885501"/>
            <a:ext cx="74228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en-US" altLang="zh-CN" dirty="0" err="1"/>
              <a:t>mvc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MVC</a:t>
            </a:r>
            <a:r>
              <a:rPr lang="zh-CN" altLang="en-US" sz="1400" dirty="0"/>
              <a:t>结构介绍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模型绑定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Areas</a:t>
            </a:r>
          </a:p>
          <a:p>
            <a:pPr marL="0" indent="0">
              <a:buNone/>
            </a:pPr>
            <a:r>
              <a:rPr lang="zh-CN" altLang="en-US" sz="1400" dirty="0"/>
              <a:t>布局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3849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filters</a:t>
            </a:r>
            <a:endParaRPr lang="zh-CN" altLang="en-US" dirty="0"/>
          </a:p>
        </p:txBody>
      </p:sp>
      <p:pic>
        <p:nvPicPr>
          <p:cNvPr id="7" name="内容占位符 6" descr="图片包含 文字, 标牌&#10;&#10;描述已自动生成">
            <a:extLst>
              <a:ext uri="{FF2B5EF4-FFF2-40B4-BE49-F238E27FC236}">
                <a16:creationId xmlns:a16="http://schemas.microsoft.com/office/drawing/2014/main" id="{2DAFA85C-74CD-45D1-B7D2-5068BA26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1" y="1815057"/>
            <a:ext cx="1728096" cy="435526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E07749-7485-4989-81A2-FC204197F844}"/>
              </a:ext>
            </a:extLst>
          </p:cNvPr>
          <p:cNvSpPr txBox="1"/>
          <p:nvPr/>
        </p:nvSpPr>
        <p:spPr>
          <a:xfrm>
            <a:off x="4328719" y="250830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</a:t>
            </a:r>
          </a:p>
          <a:p>
            <a:r>
              <a:rPr lang="zh-CN" altLang="en-US" dirty="0"/>
              <a:t>特性或工厂特性</a:t>
            </a:r>
            <a:endParaRPr lang="en-US" altLang="zh-CN" dirty="0"/>
          </a:p>
          <a:p>
            <a:r>
              <a:rPr lang="zh-CN" altLang="en-US"/>
              <a:t>全局</a:t>
            </a:r>
            <a:r>
              <a:rPr lang="zh-CN" altLang="en-US" dirty="0"/>
              <a:t>筛选器</a:t>
            </a:r>
          </a:p>
        </p:txBody>
      </p:sp>
    </p:spTree>
    <p:extLst>
      <p:ext uri="{BB962C8B-B14F-4D97-AF65-F5344CB8AC3E}">
        <p14:creationId xmlns:p14="http://schemas.microsoft.com/office/powerpoint/2010/main" val="8601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用</a:t>
            </a:r>
            <a:r>
              <a:rPr lang="en-US" altLang="zh-CN" sz="1400" dirty="0"/>
              <a:t>Azure</a:t>
            </a:r>
            <a:r>
              <a:rPr lang="zh-CN" altLang="en-US" sz="1400" dirty="0"/>
              <a:t>机密保存机密配置文件</a:t>
            </a:r>
            <a:endParaRPr lang="en-US" altLang="zh-CN" sz="1400" dirty="0"/>
          </a:p>
        </p:txBody>
      </p:sp>
      <p:pic>
        <p:nvPicPr>
          <p:cNvPr id="4" name="图片 3" descr="图片包含 屏幕截图, 监视器, 屏幕, 黑色&#10;&#10;描述已自动生成">
            <a:extLst>
              <a:ext uri="{FF2B5EF4-FFF2-40B4-BE49-F238E27FC236}">
                <a16:creationId xmlns:a16="http://schemas.microsoft.com/office/drawing/2014/main" id="{9121572A-A81B-4C8D-A7D8-97E17EFF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23" y="2533151"/>
            <a:ext cx="3777688" cy="30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下载</a:t>
            </a:r>
            <a:r>
              <a:rPr lang="en-US" altLang="zh-CN" sz="1400" dirty="0"/>
              <a:t>Azure CLI  </a:t>
            </a:r>
            <a:r>
              <a:rPr lang="en-US" altLang="zh-CN" sz="1400" dirty="0">
                <a:hlinkClick r:id="rId2"/>
              </a:rPr>
              <a:t>https://docs.microsoft.com/zh-cn/cli/azure/install-azure-cli-windows?view=azure-cli-latest</a:t>
            </a:r>
            <a:endParaRPr lang="en-US" altLang="zh-CN" sz="1400" dirty="0"/>
          </a:p>
          <a:p>
            <a:r>
              <a:rPr lang="zh-CN" altLang="en-US" sz="1400" dirty="0"/>
              <a:t>安装并运行</a:t>
            </a:r>
            <a:r>
              <a:rPr lang="en-US" altLang="zh-CN" sz="1400" dirty="0" err="1"/>
              <a:t>az</a:t>
            </a:r>
            <a:r>
              <a:rPr lang="en-US" altLang="zh-CN" sz="1400" dirty="0"/>
              <a:t> login</a:t>
            </a:r>
            <a:r>
              <a:rPr lang="zh-CN" altLang="en-US" sz="1400" dirty="0"/>
              <a:t>进行登录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653F5B-A6F8-45B4-B576-AAD23FCE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2" y="2827148"/>
            <a:ext cx="917385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12089</TotalTime>
  <Words>538</Words>
  <Application>Microsoft Office PowerPoint</Application>
  <PresentationFormat>宽屏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新宋体</vt:lpstr>
      <vt:lpstr>Arial</vt:lpstr>
      <vt:lpstr>Office 主题​​</vt:lpstr>
      <vt:lpstr>asp.net core 3.0</vt:lpstr>
      <vt:lpstr>知识点</vt:lpstr>
      <vt:lpstr>Host</vt:lpstr>
      <vt:lpstr>Middleware</vt:lpstr>
      <vt:lpstr>DependencyInjection</vt:lpstr>
      <vt:lpstr>asp.net core mvc</vt:lpstr>
      <vt:lpstr>filters</vt:lpstr>
      <vt:lpstr>Configuration</vt:lpstr>
      <vt:lpstr>Configuration</vt:lpstr>
      <vt:lpstr>Configuration-机密文件</vt:lpstr>
      <vt:lpstr>Configuration-自定义</vt:lpstr>
      <vt:lpstr>Authentication&amp;Authorization</vt:lpstr>
      <vt:lpstr>HttpClient</vt:lpstr>
      <vt:lpstr>GlobalizationLocalization</vt:lpstr>
      <vt:lpstr>Dapper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桂 素伟</cp:lastModifiedBy>
  <cp:revision>61</cp:revision>
  <dcterms:created xsi:type="dcterms:W3CDTF">2019-03-27T01:37:54Z</dcterms:created>
  <dcterms:modified xsi:type="dcterms:W3CDTF">2019-07-10T08:30:16Z</dcterms:modified>
</cp:coreProperties>
</file>