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3744306" y="5435716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3773824" y="2475889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DependencyInjection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6040772" y="1800224"/>
            <a:ext cx="1524949" cy="4320000"/>
          </a:xfrm>
          <a:prstGeom prst="round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2692985" y="23877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4334853" y="1800224"/>
            <a:ext cx="1518257" cy="432000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7753383" y="1800223"/>
            <a:ext cx="1524949" cy="4320000"/>
          </a:xfrm>
          <a:prstGeom prst="round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2539096" y="533083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热更新</a:t>
            </a:r>
            <a:r>
              <a:rPr lang="en-US" altLang="zh-CN" sz="1400" dirty="0"/>
              <a:t>(</a:t>
            </a:r>
            <a:r>
              <a:rPr lang="zh-CN" altLang="en-US" sz="1400" dirty="0"/>
              <a:t>内存会增加</a:t>
            </a:r>
            <a:r>
              <a:rPr lang="en-US" altLang="zh-CN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320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Configration</a:t>
            </a:r>
            <a:r>
              <a:rPr lang="en-US" altLang="zh-CN" dirty="0"/>
              <a:t>-</a:t>
            </a:r>
            <a:r>
              <a:rPr lang="zh-CN" altLang="en-US" dirty="0"/>
              <a:t>机密文件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文件的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&gt;&lt;/</a:t>
            </a:r>
            <a:r>
              <a:rPr lang="en-US" altLang="zh-CN" sz="1400" dirty="0" err="1"/>
              <a:t>PropertyGroup</a:t>
            </a:r>
            <a:r>
              <a:rPr lang="en-US" altLang="zh-CN" sz="1400" dirty="0"/>
              <a:t>&gt;</a:t>
            </a:r>
            <a:r>
              <a:rPr lang="zh-CN" altLang="en-US" sz="1400" dirty="0"/>
              <a:t>节点中添加</a:t>
            </a:r>
          </a:p>
          <a:p>
            <a:pPr marL="0" indent="0">
              <a:buNone/>
            </a:pPr>
            <a:r>
              <a:rPr lang="en-US" altLang="zh-CN" sz="1400" dirty="0"/>
              <a:t>  &lt;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d7a40274-87df-43ba-999b-d8719940b7a7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UserSecretsId</a:t>
            </a:r>
            <a:r>
              <a:rPr lang="en-US" altLang="zh-CN" sz="1400" dirty="0"/>
              <a:t>&gt;</a:t>
            </a:r>
          </a:p>
          <a:p>
            <a:pPr marL="0" indent="0">
              <a:buNone/>
            </a:pPr>
            <a:r>
              <a:rPr lang="en-US" altLang="zh-CN" sz="1400" dirty="0"/>
              <a:t>2</a:t>
            </a:r>
            <a:r>
              <a:rPr lang="zh-CN" altLang="en-US" sz="1400" dirty="0"/>
              <a:t>、操作机密文件</a:t>
            </a:r>
          </a:p>
          <a:p>
            <a:pPr marL="0" indent="0">
              <a:buNone/>
            </a:pPr>
            <a:r>
              <a:rPr lang="en-US" altLang="zh-CN" sz="1400" dirty="0"/>
              <a:t>   a</a:t>
            </a:r>
            <a:r>
              <a:rPr lang="zh-CN" altLang="en-US" sz="1400" dirty="0"/>
              <a:t>、设置机密文件  </a:t>
            </a:r>
            <a:r>
              <a:rPr lang="en-US" altLang="zh-CN" sz="1400" dirty="0"/>
              <a:t>dotnet user-secrets set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"123456"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b</a:t>
            </a:r>
            <a:r>
              <a:rPr lang="zh-CN" altLang="en-US" sz="1400" dirty="0"/>
              <a:t>、设置多个机密文件  </a:t>
            </a:r>
            <a:r>
              <a:rPr lang="en-US" altLang="zh-CN" sz="1400" dirty="0"/>
              <a:t>type .\</a:t>
            </a:r>
            <a:r>
              <a:rPr lang="en-US" altLang="zh-CN" sz="1400" dirty="0" err="1"/>
              <a:t>input.json</a:t>
            </a:r>
            <a:r>
              <a:rPr lang="en-US" altLang="zh-CN" sz="1400" dirty="0"/>
              <a:t> | dotnet user-secrets set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c</a:t>
            </a:r>
            <a:r>
              <a:rPr lang="zh-CN" altLang="en-US" sz="1400" dirty="0"/>
              <a:t>、查看机密文件  </a:t>
            </a:r>
            <a:r>
              <a:rPr lang="en-US" altLang="zh-CN" sz="1400" dirty="0"/>
              <a:t>dotnet user-secrets list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d</a:t>
            </a:r>
            <a:r>
              <a:rPr lang="zh-CN" altLang="en-US" sz="1400" dirty="0"/>
              <a:t>、删除机密文件  </a:t>
            </a:r>
            <a:r>
              <a:rPr lang="en-US" altLang="zh-CN" sz="1400" dirty="0"/>
              <a:t>dotnet user-secrets remove 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 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   e</a:t>
            </a:r>
            <a:r>
              <a:rPr lang="zh-CN" altLang="en-US" sz="1400" dirty="0"/>
              <a:t>、删除所有机密文件 </a:t>
            </a:r>
            <a:r>
              <a:rPr lang="en-US" altLang="zh-CN" sz="1400" dirty="0"/>
              <a:t>dotnet user-secrets clear --project ".</a:t>
            </a:r>
            <a:r>
              <a:rPr lang="en-US" altLang="zh-CN" sz="1400" dirty="0" err="1"/>
              <a:t>csproj</a:t>
            </a:r>
            <a:r>
              <a:rPr lang="zh-CN" altLang="en-US" sz="1400" dirty="0"/>
              <a:t>所在目录</a:t>
            </a:r>
            <a:r>
              <a:rPr lang="en-US" altLang="zh-CN" sz="1400" dirty="0"/>
              <a:t>"</a:t>
            </a:r>
          </a:p>
          <a:p>
            <a:pPr marL="0" indent="0">
              <a:buNone/>
            </a:pPr>
            <a:r>
              <a:rPr lang="en-US" altLang="zh-CN" sz="1400" dirty="0"/>
              <a:t>3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ConfigureServices</a:t>
            </a:r>
            <a:r>
              <a:rPr lang="zh-CN" altLang="en-US" sz="1400" dirty="0"/>
              <a:t>中读取</a:t>
            </a:r>
          </a:p>
          <a:p>
            <a:pPr marL="0" indent="0">
              <a:buNone/>
            </a:pPr>
            <a:r>
              <a:rPr lang="en-US" altLang="zh-CN" sz="1400" dirty="0"/>
              <a:t>   var password = Configuration["</a:t>
            </a:r>
            <a:r>
              <a:rPr lang="en-US" altLang="zh-CN" sz="1400" dirty="0" err="1"/>
              <a:t>dbpassword</a:t>
            </a:r>
            <a:r>
              <a:rPr lang="en-US" altLang="zh-CN" sz="1400" dirty="0"/>
              <a:t>"];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118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Configration</a:t>
            </a:r>
            <a:r>
              <a:rPr lang="en-US" altLang="zh-CN" dirty="0"/>
              <a:t>-</a:t>
            </a:r>
            <a:r>
              <a:rPr lang="zh-CN" altLang="en-US" dirty="0"/>
              <a:t>自定义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 err="1"/>
              <a:t>Asp.net</a:t>
            </a:r>
            <a:r>
              <a:rPr lang="zh-CN" altLang="en-US" sz="1400" dirty="0"/>
              <a:t> </a:t>
            </a:r>
            <a:r>
              <a:rPr lang="en-US" altLang="zh-CN" sz="1400" dirty="0"/>
              <a:t>core</a:t>
            </a:r>
            <a:r>
              <a:rPr lang="zh-CN" altLang="en-US" sz="1400" dirty="0"/>
              <a:t>中的配置文件是基于生成器模式（</a:t>
            </a:r>
            <a:r>
              <a:rPr lang="zh-CN" altLang="en-US" sz="1400" i="1" u="sng" dirty="0"/>
              <a:t>将复杂对象的建造过程抽象出来（抽象类别），使这个抽象过程的不同实现方法可以构造出不同表现（属性）的对象</a:t>
            </a:r>
            <a:r>
              <a:rPr lang="zh-CN" altLang="en-US" sz="1400" dirty="0"/>
              <a:t>）</a:t>
            </a:r>
            <a:r>
              <a:rPr lang="en-US" altLang="zh-CN" sz="1400" dirty="0"/>
              <a:t>,</a:t>
            </a:r>
            <a:r>
              <a:rPr lang="en-US" altLang="zh-CN" sz="1400" dirty="0" err="1"/>
              <a:t>asp.net</a:t>
            </a:r>
            <a:r>
              <a:rPr lang="en-US" altLang="zh-CN" sz="1400" dirty="0"/>
              <a:t> core</a:t>
            </a:r>
            <a:r>
              <a:rPr lang="zh-CN" altLang="en-US" sz="1400" dirty="0"/>
              <a:t>中有两个生成器，一个是主机</a:t>
            </a:r>
            <a:r>
              <a:rPr lang="en-US" altLang="zh-CN" sz="1400" dirty="0"/>
              <a:t>(host)</a:t>
            </a:r>
            <a:r>
              <a:rPr lang="zh-CN" altLang="en-US" sz="1400" dirty="0"/>
              <a:t>的，一个应用程序</a:t>
            </a:r>
            <a:r>
              <a:rPr lang="en-US" altLang="zh-CN" sz="1400" dirty="0"/>
              <a:t>(application)</a:t>
            </a:r>
            <a:r>
              <a:rPr lang="zh-CN" altLang="en-US" sz="1400" dirty="0"/>
              <a:t>的</a:t>
            </a: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1400" dirty="0" err="1"/>
              <a:t>ConfigurationSource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在建造过程中需要各种参数信息，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是为获取这些参数而提供来源，比如文件源，内存源等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 err="1"/>
              <a:t>ConfigurationProvider</a:t>
            </a:r>
            <a:endParaRPr lang="en-US" altLang="zh-CN" sz="1400" dirty="0"/>
          </a:p>
          <a:p>
            <a:pPr marL="0" indent="0">
              <a:buNone/>
            </a:pPr>
            <a:r>
              <a:rPr lang="en-US" altLang="zh-CN" sz="1400" dirty="0"/>
              <a:t>     </a:t>
            </a:r>
            <a:r>
              <a:rPr lang="zh-CN" altLang="en-US" sz="1400" dirty="0"/>
              <a:t>建造所需参数的提供者，依据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来完成提供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需要把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或</a:t>
            </a:r>
            <a:r>
              <a:rPr lang="en-US" altLang="zh-CN" sz="1400" dirty="0"/>
              <a:t>Action&lt;</a:t>
            </a:r>
            <a:r>
              <a:rPr lang="en-US" altLang="zh-CN" sz="1400" dirty="0" err="1"/>
              <a:t>ConfigurationSource</a:t>
            </a:r>
            <a:r>
              <a:rPr lang="en-US" altLang="zh-CN" sz="1400" dirty="0"/>
              <a:t>&gt;</a:t>
            </a:r>
            <a:r>
              <a:rPr lang="zh-CN" altLang="en-US" sz="1400" dirty="0"/>
              <a:t>添加到</a:t>
            </a:r>
            <a:r>
              <a:rPr lang="zh-CN" altLang="en-US" sz="1400" b="1" dirty="0"/>
              <a:t>应用配置</a:t>
            </a:r>
            <a:r>
              <a:rPr lang="zh-CN" altLang="en-US" sz="1400" dirty="0"/>
              <a:t>构建对象中，在</a:t>
            </a:r>
            <a:r>
              <a:rPr lang="zh-CN" altLang="en-US" sz="1400" b="1" dirty="0"/>
              <a:t>主机构建时</a:t>
            </a:r>
            <a:r>
              <a:rPr lang="zh-CN" altLang="en-US" sz="1400" dirty="0"/>
              <a:t>会调用</a:t>
            </a:r>
            <a:r>
              <a:rPr lang="en-US" altLang="zh-CN" sz="1400" dirty="0"/>
              <a:t>Configuration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ConfigurationSource</a:t>
            </a:r>
            <a:r>
              <a:rPr lang="zh-CN" altLang="en-US" sz="1400" dirty="0"/>
              <a:t>的</a:t>
            </a:r>
            <a:r>
              <a:rPr lang="en-US" altLang="zh-CN" sz="1400" dirty="0"/>
              <a:t>Build</a:t>
            </a:r>
            <a:r>
              <a:rPr lang="zh-CN" altLang="en-US" sz="1400" dirty="0"/>
              <a:t>，然后调用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的</a:t>
            </a:r>
            <a:r>
              <a:rPr lang="en-US" altLang="zh-CN" sz="1400" dirty="0"/>
              <a:t>Load</a:t>
            </a:r>
            <a:r>
              <a:rPr lang="zh-CN" altLang="en-US" sz="1400" dirty="0"/>
              <a:t>，来填充</a:t>
            </a:r>
            <a:r>
              <a:rPr lang="en-US" altLang="zh-CN" sz="1400" dirty="0" err="1"/>
              <a:t>ConfigurationProvider</a:t>
            </a:r>
            <a:r>
              <a:rPr lang="zh-CN" altLang="en-US" sz="1400" dirty="0"/>
              <a:t>中的</a:t>
            </a:r>
            <a:r>
              <a:rPr lang="en-US" altLang="zh-CN" sz="1400" dirty="0"/>
              <a:t>Data</a:t>
            </a:r>
            <a:r>
              <a:rPr lang="zh-CN" altLang="en-US" sz="1400" dirty="0"/>
              <a:t>字典。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951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7356</TotalTime>
  <Words>427</Words>
  <Application>Microsoft Office PowerPoint</Application>
  <PresentationFormat>宽屏</PresentationFormat>
  <Paragraphs>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asp.net core 3.0</vt:lpstr>
      <vt:lpstr>知识点</vt:lpstr>
      <vt:lpstr>DependencyInjection</vt:lpstr>
      <vt:lpstr>Configration</vt:lpstr>
      <vt:lpstr>Configration-机密文件</vt:lpstr>
      <vt:lpstr>Configration-自定义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29</cp:revision>
  <dcterms:created xsi:type="dcterms:W3CDTF">2019-03-27T01:37:54Z</dcterms:created>
  <dcterms:modified xsi:type="dcterms:W3CDTF">2019-04-05T02:20:04Z</dcterms:modified>
</cp:coreProperties>
</file>