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07_356145BD.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66" r:id="rId3"/>
    <p:sldId id="257" r:id="rId4"/>
    <p:sldId id="258" r:id="rId5"/>
    <p:sldId id="259" r:id="rId6"/>
    <p:sldId id="260" r:id="rId7"/>
    <p:sldId id="261" r:id="rId8"/>
    <p:sldId id="262" r:id="rId9"/>
    <p:sldId id="263"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EC1EE53-F2C3-4D68-A5CA-84A7566ED14E}" name="Xzavier Carter &lt;Student&gt;" initials="X&lt;" userId="S::0612084814@my.browardschools.com::cac32a8f-99de-4802-b724-fa0ede233c0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DE2DA-9074-3928-6712-21DC5F006F2D}" v="19" dt="2024-08-28T17:35:23.652"/>
    <p1510:client id="{65DF5A14-BDBB-348C-0ADF-49D63A5487AB}" v="4" dt="2024-08-28T10:59:23.650"/>
    <p1510:client id="{763E2367-7A05-5AF5-B515-2B313D17F5E9}" v="4" dt="2024-08-28T17:47:31.908"/>
    <p1510:client id="{7DF298BB-2261-A4E2-F9EF-DD8B4AA5D8DE}" v="7" dt="2024-08-28T17:42:52.229"/>
    <p1510:client id="{F14416AC-9180-BE39-F591-B9A2AFDB5EE9}" v="51" dt="2024-08-26T19:32:47.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zavier Carter &lt;Student&gt;" userId="S::0612084814@my.browardschools.com::cac32a8f-99de-4802-b724-fa0ede233c05" providerId="AD" clId="Web-{639EB6A7-7AB9-69A7-5578-061B2D109938}"/>
    <pc:docChg chg="modSld">
      <pc:chgData name="Xzavier Carter &lt;Student&gt;" userId="S::0612084814@my.browardschools.com::cac32a8f-99de-4802-b724-fa0ede233c05" providerId="AD" clId="Web-{639EB6A7-7AB9-69A7-5578-061B2D109938}" dt="2024-08-26T18:40:51.688" v="209"/>
      <pc:docMkLst>
        <pc:docMk/>
      </pc:docMkLst>
      <pc:sldChg chg="modNotes">
        <pc:chgData name="Xzavier Carter &lt;Student&gt;" userId="S::0612084814@my.browardschools.com::cac32a8f-99de-4802-b724-fa0ede233c05" providerId="AD" clId="Web-{639EB6A7-7AB9-69A7-5578-061B2D109938}" dt="2024-08-26T18:25:47.398" v="114"/>
        <pc:sldMkLst>
          <pc:docMk/>
          <pc:sldMk cId="3468495497" sldId="257"/>
        </pc:sldMkLst>
      </pc:sldChg>
      <pc:sldChg chg="modNotes">
        <pc:chgData name="Xzavier Carter &lt;Student&gt;" userId="S::0612084814@my.browardschools.com::cac32a8f-99de-4802-b724-fa0ede233c05" providerId="AD" clId="Web-{639EB6A7-7AB9-69A7-5578-061B2D109938}" dt="2024-08-26T18:36:13.368" v="199"/>
        <pc:sldMkLst>
          <pc:docMk/>
          <pc:sldMk cId="4127925496" sldId="258"/>
        </pc:sldMkLst>
      </pc:sldChg>
      <pc:sldChg chg="modNotes">
        <pc:chgData name="Xzavier Carter &lt;Student&gt;" userId="S::0612084814@my.browardschools.com::cac32a8f-99de-4802-b724-fa0ede233c05" providerId="AD" clId="Web-{639EB6A7-7AB9-69A7-5578-061B2D109938}" dt="2024-08-26T18:40:51.688" v="209"/>
        <pc:sldMkLst>
          <pc:docMk/>
          <pc:sldMk cId="884663056" sldId="259"/>
        </pc:sldMkLst>
      </pc:sldChg>
    </pc:docChg>
  </pc:docChgLst>
  <pc:docChgLst>
    <pc:chgData name="Andres Zamora &lt;Student&gt;" userId="S::0612082219@my.browardschools.com::597efc3e-a5a0-4635-849b-25999fa91095" providerId="AD" clId="Web-{A7A02979-F44E-A791-616A-9609D498DDAB}"/>
    <pc:docChg chg="addSld modSld addMainMaster delMainMaster">
      <pc:chgData name="Andres Zamora &lt;Student&gt;" userId="S::0612082219@my.browardschools.com::597efc3e-a5a0-4635-849b-25999fa91095" providerId="AD" clId="Web-{A7A02979-F44E-A791-616A-9609D498DDAB}" dt="2024-08-20T18:32:44.854" v="175" actId="20577"/>
      <pc:docMkLst>
        <pc:docMk/>
      </pc:docMkLst>
      <pc:sldChg chg="modSp mod modClrScheme chgLayout">
        <pc:chgData name="Andres Zamora &lt;Student&gt;" userId="S::0612082219@my.browardschools.com::597efc3e-a5a0-4635-849b-25999fa91095" providerId="AD" clId="Web-{A7A02979-F44E-A791-616A-9609D498DDAB}" dt="2024-08-20T18:17:21.709" v="42" actId="20577"/>
        <pc:sldMkLst>
          <pc:docMk/>
          <pc:sldMk cId="109857222" sldId="256"/>
        </pc:sldMkLst>
        <pc:spChg chg="mod ord">
          <ac:chgData name="Andres Zamora &lt;Student&gt;" userId="S::0612082219@my.browardschools.com::597efc3e-a5a0-4635-849b-25999fa91095" providerId="AD" clId="Web-{A7A02979-F44E-A791-616A-9609D498DDAB}" dt="2024-08-20T18:14:50.669" v="39" actId="20577"/>
          <ac:spMkLst>
            <pc:docMk/>
            <pc:sldMk cId="109857222" sldId="256"/>
            <ac:spMk id="2" creationId="{00000000-0000-0000-0000-000000000000}"/>
          </ac:spMkLst>
        </pc:spChg>
        <pc:spChg chg="mod ord">
          <ac:chgData name="Andres Zamora &lt;Student&gt;" userId="S::0612082219@my.browardschools.com::597efc3e-a5a0-4635-849b-25999fa91095" providerId="AD" clId="Web-{A7A02979-F44E-A791-616A-9609D498DDAB}" dt="2024-08-20T18:17:21.709" v="42" actId="20577"/>
          <ac:spMkLst>
            <pc:docMk/>
            <pc:sldMk cId="109857222" sldId="256"/>
            <ac:spMk id="3" creationId="{00000000-0000-0000-0000-000000000000}"/>
          </ac:spMkLst>
        </pc:spChg>
      </pc:sldChg>
      <pc:sldChg chg="modSp new">
        <pc:chgData name="Andres Zamora &lt;Student&gt;" userId="S::0612082219@my.browardschools.com::597efc3e-a5a0-4635-849b-25999fa91095" providerId="AD" clId="Web-{A7A02979-F44E-A791-616A-9609D498DDAB}" dt="2024-08-20T18:31:50.507" v="104" actId="20577"/>
        <pc:sldMkLst>
          <pc:docMk/>
          <pc:sldMk cId="3468495497" sldId="257"/>
        </pc:sldMkLst>
        <pc:spChg chg="mod">
          <ac:chgData name="Andres Zamora &lt;Student&gt;" userId="S::0612082219@my.browardschools.com::597efc3e-a5a0-4635-849b-25999fa91095" providerId="AD" clId="Web-{A7A02979-F44E-A791-616A-9609D498DDAB}" dt="2024-08-20T18:31:50.507" v="104" actId="20577"/>
          <ac:spMkLst>
            <pc:docMk/>
            <pc:sldMk cId="3468495497" sldId="257"/>
            <ac:spMk id="2" creationId="{CDE8F909-C6BC-E237-ACCA-711C8D44862A}"/>
          </ac:spMkLst>
        </pc:spChg>
        <pc:spChg chg="mod">
          <ac:chgData name="Andres Zamora &lt;Student&gt;" userId="S::0612082219@my.browardschools.com::597efc3e-a5a0-4635-849b-25999fa91095" providerId="AD" clId="Web-{A7A02979-F44E-A791-616A-9609D498DDAB}" dt="2024-08-20T18:23:27.104" v="54" actId="20577"/>
          <ac:spMkLst>
            <pc:docMk/>
            <pc:sldMk cId="3468495497" sldId="257"/>
            <ac:spMk id="3" creationId="{DF7088DC-0E7E-AEBC-F7B3-F2E1E8A257CC}"/>
          </ac:spMkLst>
        </pc:spChg>
      </pc:sldChg>
      <pc:sldChg chg="modSp new">
        <pc:chgData name="Andres Zamora &lt;Student&gt;" userId="S::0612082219@my.browardschools.com::597efc3e-a5a0-4635-849b-25999fa91095" providerId="AD" clId="Web-{A7A02979-F44E-A791-616A-9609D498DDAB}" dt="2024-08-20T18:29:20.374" v="89" actId="20577"/>
        <pc:sldMkLst>
          <pc:docMk/>
          <pc:sldMk cId="4127925496" sldId="258"/>
        </pc:sldMkLst>
        <pc:spChg chg="mod">
          <ac:chgData name="Andres Zamora &lt;Student&gt;" userId="S::0612082219@my.browardschools.com::597efc3e-a5a0-4635-849b-25999fa91095" providerId="AD" clId="Web-{A7A02979-F44E-A791-616A-9609D498DDAB}" dt="2024-08-20T18:29:20.374" v="89" actId="20577"/>
          <ac:spMkLst>
            <pc:docMk/>
            <pc:sldMk cId="4127925496" sldId="258"/>
            <ac:spMk id="2" creationId="{7AE7F277-665D-5575-43C2-DFBD36677E77}"/>
          </ac:spMkLst>
        </pc:spChg>
        <pc:spChg chg="mod">
          <ac:chgData name="Andres Zamora &lt;Student&gt;" userId="S::0612082219@my.browardschools.com::597efc3e-a5a0-4635-849b-25999fa91095" providerId="AD" clId="Web-{A7A02979-F44E-A791-616A-9609D498DDAB}" dt="2024-08-20T18:22:26.710" v="49" actId="20577"/>
          <ac:spMkLst>
            <pc:docMk/>
            <pc:sldMk cId="4127925496" sldId="258"/>
            <ac:spMk id="3" creationId="{1DF054DC-14FF-176C-4182-4C1BF236E5B4}"/>
          </ac:spMkLst>
        </pc:spChg>
      </pc:sldChg>
      <pc:sldChg chg="modSp new">
        <pc:chgData name="Andres Zamora &lt;Student&gt;" userId="S::0612082219@my.browardschools.com::597efc3e-a5a0-4635-849b-25999fa91095" providerId="AD" clId="Web-{A7A02979-F44E-A791-616A-9609D498DDAB}" dt="2024-08-20T18:32:00.648" v="119" actId="20577"/>
        <pc:sldMkLst>
          <pc:docMk/>
          <pc:sldMk cId="884663056" sldId="259"/>
        </pc:sldMkLst>
        <pc:spChg chg="mod">
          <ac:chgData name="Andres Zamora &lt;Student&gt;" userId="S::0612082219@my.browardschools.com::597efc3e-a5a0-4635-849b-25999fa91095" providerId="AD" clId="Web-{A7A02979-F44E-A791-616A-9609D498DDAB}" dt="2024-08-20T18:32:00.648" v="119" actId="20577"/>
          <ac:spMkLst>
            <pc:docMk/>
            <pc:sldMk cId="884663056" sldId="259"/>
            <ac:spMk id="2" creationId="{12B9840D-ACAA-56FB-FDDB-DE0812F21007}"/>
          </ac:spMkLst>
        </pc:spChg>
        <pc:spChg chg="mod">
          <ac:chgData name="Andres Zamora &lt;Student&gt;" userId="S::0612082219@my.browardschools.com::597efc3e-a5a0-4635-849b-25999fa91095" providerId="AD" clId="Web-{A7A02979-F44E-A791-616A-9609D498DDAB}" dt="2024-08-20T18:23:08.525" v="52" actId="20577"/>
          <ac:spMkLst>
            <pc:docMk/>
            <pc:sldMk cId="884663056" sldId="259"/>
            <ac:spMk id="3" creationId="{40E0B04F-3808-CFDC-A25A-8706901A5E00}"/>
          </ac:spMkLst>
        </pc:spChg>
      </pc:sldChg>
      <pc:sldChg chg="modSp new">
        <pc:chgData name="Andres Zamora &lt;Student&gt;" userId="S::0612082219@my.browardschools.com::597efc3e-a5a0-4635-849b-25999fa91095" providerId="AD" clId="Web-{A7A02979-F44E-A791-616A-9609D498DDAB}" dt="2024-08-20T18:32:14.399" v="134" actId="20577"/>
        <pc:sldMkLst>
          <pc:docMk/>
          <pc:sldMk cId="2004475492" sldId="260"/>
        </pc:sldMkLst>
        <pc:spChg chg="mod">
          <ac:chgData name="Andres Zamora &lt;Student&gt;" userId="S::0612082219@my.browardschools.com::597efc3e-a5a0-4635-849b-25999fa91095" providerId="AD" clId="Web-{A7A02979-F44E-A791-616A-9609D498DDAB}" dt="2024-08-20T18:32:14.399" v="134" actId="20577"/>
          <ac:spMkLst>
            <pc:docMk/>
            <pc:sldMk cId="2004475492" sldId="260"/>
            <ac:spMk id="2" creationId="{0574A8E3-5D4B-5811-3CC6-C364B219FC79}"/>
          </ac:spMkLst>
        </pc:spChg>
      </pc:sldChg>
      <pc:sldChg chg="modSp new">
        <pc:chgData name="Andres Zamora &lt;Student&gt;" userId="S::0612082219@my.browardschools.com::597efc3e-a5a0-4635-849b-25999fa91095" providerId="AD" clId="Web-{A7A02979-F44E-A791-616A-9609D498DDAB}" dt="2024-08-20T18:32:23.103" v="146" actId="20577"/>
        <pc:sldMkLst>
          <pc:docMk/>
          <pc:sldMk cId="4275692021" sldId="261"/>
        </pc:sldMkLst>
        <pc:spChg chg="mod">
          <ac:chgData name="Andres Zamora &lt;Student&gt;" userId="S::0612082219@my.browardschools.com::597efc3e-a5a0-4635-849b-25999fa91095" providerId="AD" clId="Web-{A7A02979-F44E-A791-616A-9609D498DDAB}" dt="2024-08-20T18:32:23.103" v="146" actId="20577"/>
          <ac:spMkLst>
            <pc:docMk/>
            <pc:sldMk cId="4275692021" sldId="261"/>
            <ac:spMk id="2" creationId="{EC0C24B5-570D-52C4-EA55-EE4ABADB141D}"/>
          </ac:spMkLst>
        </pc:spChg>
        <pc:spChg chg="mod">
          <ac:chgData name="Andres Zamora &lt;Student&gt;" userId="S::0612082219@my.browardschools.com::597efc3e-a5a0-4635-849b-25999fa91095" providerId="AD" clId="Web-{A7A02979-F44E-A791-616A-9609D498DDAB}" dt="2024-08-20T18:24:31.686" v="59" actId="20577"/>
          <ac:spMkLst>
            <pc:docMk/>
            <pc:sldMk cId="4275692021" sldId="261"/>
            <ac:spMk id="3" creationId="{6BD5975F-D833-33EF-4613-6680F804501F}"/>
          </ac:spMkLst>
        </pc:spChg>
      </pc:sldChg>
      <pc:sldChg chg="modSp new">
        <pc:chgData name="Andres Zamora &lt;Student&gt;" userId="S::0612082219@my.browardschools.com::597efc3e-a5a0-4635-849b-25999fa91095" providerId="AD" clId="Web-{A7A02979-F44E-A791-616A-9609D498DDAB}" dt="2024-08-20T18:32:34.072" v="162" actId="20577"/>
        <pc:sldMkLst>
          <pc:docMk/>
          <pc:sldMk cId="2143346944" sldId="262"/>
        </pc:sldMkLst>
        <pc:spChg chg="mod">
          <ac:chgData name="Andres Zamora &lt;Student&gt;" userId="S::0612082219@my.browardschools.com::597efc3e-a5a0-4635-849b-25999fa91095" providerId="AD" clId="Web-{A7A02979-F44E-A791-616A-9609D498DDAB}" dt="2024-08-20T18:32:34.072" v="162" actId="20577"/>
          <ac:spMkLst>
            <pc:docMk/>
            <pc:sldMk cId="2143346944" sldId="262"/>
            <ac:spMk id="2" creationId="{58B92800-C93F-5994-EBE0-0311164C8861}"/>
          </ac:spMkLst>
        </pc:spChg>
        <pc:spChg chg="mod">
          <ac:chgData name="Andres Zamora &lt;Student&gt;" userId="S::0612082219@my.browardschools.com::597efc3e-a5a0-4635-849b-25999fa91095" providerId="AD" clId="Web-{A7A02979-F44E-A791-616A-9609D498DDAB}" dt="2024-08-20T18:24:44.296" v="68" actId="20577"/>
          <ac:spMkLst>
            <pc:docMk/>
            <pc:sldMk cId="2143346944" sldId="262"/>
            <ac:spMk id="3" creationId="{43909027-0AF7-CAB2-7240-5F19F3DF4E25}"/>
          </ac:spMkLst>
        </pc:spChg>
      </pc:sldChg>
      <pc:sldChg chg="modSp new">
        <pc:chgData name="Andres Zamora &lt;Student&gt;" userId="S::0612082219@my.browardschools.com::597efc3e-a5a0-4635-849b-25999fa91095" providerId="AD" clId="Web-{A7A02979-F44E-A791-616A-9609D498DDAB}" dt="2024-08-20T18:32:44.854" v="175" actId="20577"/>
        <pc:sldMkLst>
          <pc:docMk/>
          <pc:sldMk cId="895567293" sldId="263"/>
        </pc:sldMkLst>
        <pc:spChg chg="mod">
          <ac:chgData name="Andres Zamora &lt;Student&gt;" userId="S::0612082219@my.browardschools.com::597efc3e-a5a0-4635-849b-25999fa91095" providerId="AD" clId="Web-{A7A02979-F44E-A791-616A-9609D498DDAB}" dt="2024-08-20T18:32:44.854" v="175" actId="20577"/>
          <ac:spMkLst>
            <pc:docMk/>
            <pc:sldMk cId="895567293" sldId="263"/>
            <ac:spMk id="2" creationId="{21B00FA7-3F7A-2F05-71E8-B64B32F4ED30}"/>
          </ac:spMkLst>
        </pc:spChg>
        <pc:spChg chg="mod">
          <ac:chgData name="Andres Zamora &lt;Student&gt;" userId="S::0612082219@my.browardschools.com::597efc3e-a5a0-4635-849b-25999fa91095" providerId="AD" clId="Web-{A7A02979-F44E-A791-616A-9609D498DDAB}" dt="2024-08-20T18:25:15.048" v="74" actId="20577"/>
          <ac:spMkLst>
            <pc:docMk/>
            <pc:sldMk cId="895567293" sldId="263"/>
            <ac:spMk id="3" creationId="{BDD8FF94-1799-A37A-1B3D-C0A78232EB9C}"/>
          </ac:spMkLst>
        </pc:spChg>
      </pc:sldChg>
      <pc:sldChg chg="modSp new">
        <pc:chgData name="Andres Zamora &lt;Student&gt;" userId="S::0612082219@my.browardschools.com::597efc3e-a5a0-4635-849b-25999fa91095" providerId="AD" clId="Web-{A7A02979-F44E-A791-616A-9609D498DDAB}" dt="2024-08-20T18:31:46.460" v="100" actId="20577"/>
        <pc:sldMkLst>
          <pc:docMk/>
          <pc:sldMk cId="581684637" sldId="264"/>
        </pc:sldMkLst>
        <pc:spChg chg="mod">
          <ac:chgData name="Andres Zamora &lt;Student&gt;" userId="S::0612082219@my.browardschools.com::597efc3e-a5a0-4635-849b-25999fa91095" providerId="AD" clId="Web-{A7A02979-F44E-A791-616A-9609D498DDAB}" dt="2024-08-20T18:31:46.460" v="100" actId="20577"/>
          <ac:spMkLst>
            <pc:docMk/>
            <pc:sldMk cId="581684637" sldId="264"/>
            <ac:spMk id="2" creationId="{2BCFEF99-019A-8086-CD5F-8294BA5D3657}"/>
          </ac:spMkLst>
        </pc:spChg>
      </pc:sldChg>
      <pc:sldChg chg="new">
        <pc:chgData name="Andres Zamora &lt;Student&gt;" userId="S::0612082219@my.browardschools.com::597efc3e-a5a0-4635-849b-25999fa91095" providerId="AD" clId="Web-{A7A02979-F44E-A791-616A-9609D498DDAB}" dt="2024-08-20T17:39:43.466" v="25"/>
        <pc:sldMkLst>
          <pc:docMk/>
          <pc:sldMk cId="2146621919" sldId="265"/>
        </pc:sldMkLst>
      </pc:sldChg>
      <pc:sldMasterChg chg="del delSldLayout">
        <pc:chgData name="Andres Zamora &lt;Student&gt;" userId="S::0612082219@my.browardschools.com::597efc3e-a5a0-4635-849b-25999fa91095" providerId="AD" clId="Web-{A7A02979-F44E-A791-616A-9609D498DDAB}" dt="2024-08-20T17:30:49.067" v="0"/>
        <pc:sldMasterMkLst>
          <pc:docMk/>
          <pc:sldMasterMk cId="2460954070" sldId="2147483660"/>
        </pc:sldMasterMkLst>
        <pc:sldLayoutChg chg="del">
          <pc:chgData name="Andres Zamora &lt;Student&gt;" userId="S::0612082219@my.browardschools.com::597efc3e-a5a0-4635-849b-25999fa91095" providerId="AD" clId="Web-{A7A02979-F44E-A791-616A-9609D498DDAB}" dt="2024-08-20T17:30:49.067" v="0"/>
          <pc:sldLayoutMkLst>
            <pc:docMk/>
            <pc:sldMasterMk cId="2460954070" sldId="2147483660"/>
            <pc:sldLayoutMk cId="2385387890" sldId="2147483661"/>
          </pc:sldLayoutMkLst>
        </pc:sldLayoutChg>
        <pc:sldLayoutChg chg="del">
          <pc:chgData name="Andres Zamora &lt;Student&gt;" userId="S::0612082219@my.browardschools.com::597efc3e-a5a0-4635-849b-25999fa91095" providerId="AD" clId="Web-{A7A02979-F44E-A791-616A-9609D498DDAB}" dt="2024-08-20T17:30:49.067" v="0"/>
          <pc:sldLayoutMkLst>
            <pc:docMk/>
            <pc:sldMasterMk cId="2460954070" sldId="2147483660"/>
            <pc:sldLayoutMk cId="949138452" sldId="2147483662"/>
          </pc:sldLayoutMkLst>
        </pc:sldLayoutChg>
        <pc:sldLayoutChg chg="del">
          <pc:chgData name="Andres Zamora &lt;Student&gt;" userId="S::0612082219@my.browardschools.com::597efc3e-a5a0-4635-849b-25999fa91095" providerId="AD" clId="Web-{A7A02979-F44E-A791-616A-9609D498DDAB}" dt="2024-08-20T17:30:49.067" v="0"/>
          <pc:sldLayoutMkLst>
            <pc:docMk/>
            <pc:sldMasterMk cId="2460954070" sldId="2147483660"/>
            <pc:sldLayoutMk cId="2591524520" sldId="2147483663"/>
          </pc:sldLayoutMkLst>
        </pc:sldLayoutChg>
        <pc:sldLayoutChg chg="del">
          <pc:chgData name="Andres Zamora &lt;Student&gt;" userId="S::0612082219@my.browardschools.com::597efc3e-a5a0-4635-849b-25999fa91095" providerId="AD" clId="Web-{A7A02979-F44E-A791-616A-9609D498DDAB}" dt="2024-08-20T17:30:49.067" v="0"/>
          <pc:sldLayoutMkLst>
            <pc:docMk/>
            <pc:sldMasterMk cId="2460954070" sldId="2147483660"/>
            <pc:sldLayoutMk cId="1203092039" sldId="2147483664"/>
          </pc:sldLayoutMkLst>
        </pc:sldLayoutChg>
        <pc:sldLayoutChg chg="del">
          <pc:chgData name="Andres Zamora &lt;Student&gt;" userId="S::0612082219@my.browardschools.com::597efc3e-a5a0-4635-849b-25999fa91095" providerId="AD" clId="Web-{A7A02979-F44E-A791-616A-9609D498DDAB}" dt="2024-08-20T17:30:49.067" v="0"/>
          <pc:sldLayoutMkLst>
            <pc:docMk/>
            <pc:sldMasterMk cId="2460954070" sldId="2147483660"/>
            <pc:sldLayoutMk cId="3733172339" sldId="2147483665"/>
          </pc:sldLayoutMkLst>
        </pc:sldLayoutChg>
        <pc:sldLayoutChg chg="del">
          <pc:chgData name="Andres Zamora &lt;Student&gt;" userId="S::0612082219@my.browardschools.com::597efc3e-a5a0-4635-849b-25999fa91095" providerId="AD" clId="Web-{A7A02979-F44E-A791-616A-9609D498DDAB}" dt="2024-08-20T17:30:49.067" v="0"/>
          <pc:sldLayoutMkLst>
            <pc:docMk/>
            <pc:sldMasterMk cId="2460954070" sldId="2147483660"/>
            <pc:sldLayoutMk cId="3210312558" sldId="2147483666"/>
          </pc:sldLayoutMkLst>
        </pc:sldLayoutChg>
        <pc:sldLayoutChg chg="del">
          <pc:chgData name="Andres Zamora &lt;Student&gt;" userId="S::0612082219@my.browardschools.com::597efc3e-a5a0-4635-849b-25999fa91095" providerId="AD" clId="Web-{A7A02979-F44E-A791-616A-9609D498DDAB}" dt="2024-08-20T17:30:49.067" v="0"/>
          <pc:sldLayoutMkLst>
            <pc:docMk/>
            <pc:sldMasterMk cId="2460954070" sldId="2147483660"/>
            <pc:sldLayoutMk cId="3146388984" sldId="2147483667"/>
          </pc:sldLayoutMkLst>
        </pc:sldLayoutChg>
        <pc:sldLayoutChg chg="del">
          <pc:chgData name="Andres Zamora &lt;Student&gt;" userId="S::0612082219@my.browardschools.com::597efc3e-a5a0-4635-849b-25999fa91095" providerId="AD" clId="Web-{A7A02979-F44E-A791-616A-9609D498DDAB}" dt="2024-08-20T17:30:49.067" v="0"/>
          <pc:sldLayoutMkLst>
            <pc:docMk/>
            <pc:sldMasterMk cId="2460954070" sldId="2147483660"/>
            <pc:sldLayoutMk cId="3171841454" sldId="2147483668"/>
          </pc:sldLayoutMkLst>
        </pc:sldLayoutChg>
        <pc:sldLayoutChg chg="del">
          <pc:chgData name="Andres Zamora &lt;Student&gt;" userId="S::0612082219@my.browardschools.com::597efc3e-a5a0-4635-849b-25999fa91095" providerId="AD" clId="Web-{A7A02979-F44E-A791-616A-9609D498DDAB}" dt="2024-08-20T17:30:49.067" v="0"/>
          <pc:sldLayoutMkLst>
            <pc:docMk/>
            <pc:sldMasterMk cId="2460954070" sldId="2147483660"/>
            <pc:sldLayoutMk cId="1718958274" sldId="2147483669"/>
          </pc:sldLayoutMkLst>
        </pc:sldLayoutChg>
        <pc:sldLayoutChg chg="del">
          <pc:chgData name="Andres Zamora &lt;Student&gt;" userId="S::0612082219@my.browardschools.com::597efc3e-a5a0-4635-849b-25999fa91095" providerId="AD" clId="Web-{A7A02979-F44E-A791-616A-9609D498DDAB}" dt="2024-08-20T17:30:49.067" v="0"/>
          <pc:sldLayoutMkLst>
            <pc:docMk/>
            <pc:sldMasterMk cId="2460954070" sldId="2147483660"/>
            <pc:sldLayoutMk cId="2202905451" sldId="2147483670"/>
          </pc:sldLayoutMkLst>
        </pc:sldLayoutChg>
        <pc:sldLayoutChg chg="del">
          <pc:chgData name="Andres Zamora &lt;Student&gt;" userId="S::0612082219@my.browardschools.com::597efc3e-a5a0-4635-849b-25999fa91095" providerId="AD" clId="Web-{A7A02979-F44E-A791-616A-9609D498DDAB}" dt="2024-08-20T17:30:49.067" v="0"/>
          <pc:sldLayoutMkLst>
            <pc:docMk/>
            <pc:sldMasterMk cId="2460954070" sldId="2147483660"/>
            <pc:sldLayoutMk cId="3479445657" sldId="2147483671"/>
          </pc:sldLayoutMkLst>
        </pc:sldLayoutChg>
      </pc:sldMasterChg>
      <pc:sldMasterChg chg="add addSldLayout modSldLayout">
        <pc:chgData name="Andres Zamora &lt;Student&gt;" userId="S::0612082219@my.browardschools.com::597efc3e-a5a0-4635-849b-25999fa91095" providerId="AD" clId="Web-{A7A02979-F44E-A791-616A-9609D498DDAB}" dt="2024-08-20T17:30:49.067" v="0"/>
        <pc:sldMasterMkLst>
          <pc:docMk/>
          <pc:sldMasterMk cId="1612911663" sldId="2147483672"/>
        </pc:sldMasterMkLst>
        <pc:sldLayoutChg chg="add mod replId">
          <pc:chgData name="Andres Zamora &lt;Student&gt;" userId="S::0612082219@my.browardschools.com::597efc3e-a5a0-4635-849b-25999fa91095" providerId="AD" clId="Web-{A7A02979-F44E-A791-616A-9609D498DDAB}" dt="2024-08-20T17:30:49.067" v="0"/>
          <pc:sldLayoutMkLst>
            <pc:docMk/>
            <pc:sldMasterMk cId="1612911663" sldId="2147483672"/>
            <pc:sldLayoutMk cId="141828353" sldId="2147483673"/>
          </pc:sldLayoutMkLst>
        </pc:sldLayoutChg>
        <pc:sldLayoutChg chg="add mod replId">
          <pc:chgData name="Andres Zamora &lt;Student&gt;" userId="S::0612082219@my.browardschools.com::597efc3e-a5a0-4635-849b-25999fa91095" providerId="AD" clId="Web-{A7A02979-F44E-A791-616A-9609D498DDAB}" dt="2024-08-20T17:30:49.067" v="0"/>
          <pc:sldLayoutMkLst>
            <pc:docMk/>
            <pc:sldMasterMk cId="1612911663" sldId="2147483672"/>
            <pc:sldLayoutMk cId="379478503" sldId="2147483674"/>
          </pc:sldLayoutMkLst>
        </pc:sldLayoutChg>
        <pc:sldLayoutChg chg="add mod replId">
          <pc:chgData name="Andres Zamora &lt;Student&gt;" userId="S::0612082219@my.browardschools.com::597efc3e-a5a0-4635-849b-25999fa91095" providerId="AD" clId="Web-{A7A02979-F44E-A791-616A-9609D498DDAB}" dt="2024-08-20T17:30:49.067" v="0"/>
          <pc:sldLayoutMkLst>
            <pc:docMk/>
            <pc:sldMasterMk cId="1612911663" sldId="2147483672"/>
            <pc:sldLayoutMk cId="1869247600" sldId="2147483675"/>
          </pc:sldLayoutMkLst>
        </pc:sldLayoutChg>
        <pc:sldLayoutChg chg="add mod replId">
          <pc:chgData name="Andres Zamora &lt;Student&gt;" userId="S::0612082219@my.browardschools.com::597efc3e-a5a0-4635-849b-25999fa91095" providerId="AD" clId="Web-{A7A02979-F44E-A791-616A-9609D498DDAB}" dt="2024-08-20T17:30:49.067" v="0"/>
          <pc:sldLayoutMkLst>
            <pc:docMk/>
            <pc:sldMasterMk cId="1612911663" sldId="2147483672"/>
            <pc:sldLayoutMk cId="2670858532" sldId="2147483676"/>
          </pc:sldLayoutMkLst>
        </pc:sldLayoutChg>
        <pc:sldLayoutChg chg="add mod replId">
          <pc:chgData name="Andres Zamora &lt;Student&gt;" userId="S::0612082219@my.browardschools.com::597efc3e-a5a0-4635-849b-25999fa91095" providerId="AD" clId="Web-{A7A02979-F44E-A791-616A-9609D498DDAB}" dt="2024-08-20T17:30:49.067" v="0"/>
          <pc:sldLayoutMkLst>
            <pc:docMk/>
            <pc:sldMasterMk cId="1612911663" sldId="2147483672"/>
            <pc:sldLayoutMk cId="259503888" sldId="2147483677"/>
          </pc:sldLayoutMkLst>
        </pc:sldLayoutChg>
        <pc:sldLayoutChg chg="add mod replId">
          <pc:chgData name="Andres Zamora &lt;Student&gt;" userId="S::0612082219@my.browardschools.com::597efc3e-a5a0-4635-849b-25999fa91095" providerId="AD" clId="Web-{A7A02979-F44E-A791-616A-9609D498DDAB}" dt="2024-08-20T17:30:49.067" v="0"/>
          <pc:sldLayoutMkLst>
            <pc:docMk/>
            <pc:sldMasterMk cId="1612911663" sldId="2147483672"/>
            <pc:sldLayoutMk cId="1250948888" sldId="2147483678"/>
          </pc:sldLayoutMkLst>
        </pc:sldLayoutChg>
        <pc:sldLayoutChg chg="add mod replId">
          <pc:chgData name="Andres Zamora &lt;Student&gt;" userId="S::0612082219@my.browardschools.com::597efc3e-a5a0-4635-849b-25999fa91095" providerId="AD" clId="Web-{A7A02979-F44E-A791-616A-9609D498DDAB}" dt="2024-08-20T17:30:49.067" v="0"/>
          <pc:sldLayoutMkLst>
            <pc:docMk/>
            <pc:sldMasterMk cId="1612911663" sldId="2147483672"/>
            <pc:sldLayoutMk cId="475357735" sldId="2147483679"/>
          </pc:sldLayoutMkLst>
        </pc:sldLayoutChg>
        <pc:sldLayoutChg chg="add mod replId">
          <pc:chgData name="Andres Zamora &lt;Student&gt;" userId="S::0612082219@my.browardschools.com::597efc3e-a5a0-4635-849b-25999fa91095" providerId="AD" clId="Web-{A7A02979-F44E-A791-616A-9609D498DDAB}" dt="2024-08-20T17:30:49.067" v="0"/>
          <pc:sldLayoutMkLst>
            <pc:docMk/>
            <pc:sldMasterMk cId="1612911663" sldId="2147483672"/>
            <pc:sldLayoutMk cId="3738857352" sldId="2147483680"/>
          </pc:sldLayoutMkLst>
        </pc:sldLayoutChg>
        <pc:sldLayoutChg chg="add mod replId">
          <pc:chgData name="Andres Zamora &lt;Student&gt;" userId="S::0612082219@my.browardschools.com::597efc3e-a5a0-4635-849b-25999fa91095" providerId="AD" clId="Web-{A7A02979-F44E-A791-616A-9609D498DDAB}" dt="2024-08-20T17:30:49.067" v="0"/>
          <pc:sldLayoutMkLst>
            <pc:docMk/>
            <pc:sldMasterMk cId="1612911663" sldId="2147483672"/>
            <pc:sldLayoutMk cId="3037737078" sldId="2147483681"/>
          </pc:sldLayoutMkLst>
        </pc:sldLayoutChg>
        <pc:sldLayoutChg chg="add mod replId">
          <pc:chgData name="Andres Zamora &lt;Student&gt;" userId="S::0612082219@my.browardschools.com::597efc3e-a5a0-4635-849b-25999fa91095" providerId="AD" clId="Web-{A7A02979-F44E-A791-616A-9609D498DDAB}" dt="2024-08-20T17:30:49.067" v="0"/>
          <pc:sldLayoutMkLst>
            <pc:docMk/>
            <pc:sldMasterMk cId="1612911663" sldId="2147483672"/>
            <pc:sldLayoutMk cId="1403163682" sldId="2147483682"/>
          </pc:sldLayoutMkLst>
        </pc:sldLayoutChg>
        <pc:sldLayoutChg chg="add mod replId">
          <pc:chgData name="Andres Zamora &lt;Student&gt;" userId="S::0612082219@my.browardschools.com::597efc3e-a5a0-4635-849b-25999fa91095" providerId="AD" clId="Web-{A7A02979-F44E-A791-616A-9609D498DDAB}" dt="2024-08-20T17:30:49.067" v="0"/>
          <pc:sldLayoutMkLst>
            <pc:docMk/>
            <pc:sldMasterMk cId="1612911663" sldId="2147483672"/>
            <pc:sldLayoutMk cId="4289712437" sldId="2147483683"/>
          </pc:sldLayoutMkLst>
        </pc:sldLayoutChg>
        <pc:sldLayoutChg chg="add mod replId">
          <pc:chgData name="Andres Zamora &lt;Student&gt;" userId="S::0612082219@my.browardschools.com::597efc3e-a5a0-4635-849b-25999fa91095" providerId="AD" clId="Web-{A7A02979-F44E-A791-616A-9609D498DDAB}" dt="2024-08-20T17:30:49.067" v="0"/>
          <pc:sldLayoutMkLst>
            <pc:docMk/>
            <pc:sldMasterMk cId="1612911663" sldId="2147483672"/>
            <pc:sldLayoutMk cId="2901580221" sldId="2147483684"/>
          </pc:sldLayoutMkLst>
        </pc:sldLayoutChg>
        <pc:sldLayoutChg chg="add mod replId">
          <pc:chgData name="Andres Zamora &lt;Student&gt;" userId="S::0612082219@my.browardschools.com::597efc3e-a5a0-4635-849b-25999fa91095" providerId="AD" clId="Web-{A7A02979-F44E-A791-616A-9609D498DDAB}" dt="2024-08-20T17:30:49.067" v="0"/>
          <pc:sldLayoutMkLst>
            <pc:docMk/>
            <pc:sldMasterMk cId="1612911663" sldId="2147483672"/>
            <pc:sldLayoutMk cId="2600913078" sldId="2147483685"/>
          </pc:sldLayoutMkLst>
        </pc:sldLayoutChg>
        <pc:sldLayoutChg chg="add mod replId">
          <pc:chgData name="Andres Zamora &lt;Student&gt;" userId="S::0612082219@my.browardschools.com::597efc3e-a5a0-4635-849b-25999fa91095" providerId="AD" clId="Web-{A7A02979-F44E-A791-616A-9609D498DDAB}" dt="2024-08-20T17:30:49.067" v="0"/>
          <pc:sldLayoutMkLst>
            <pc:docMk/>
            <pc:sldMasterMk cId="1612911663" sldId="2147483672"/>
            <pc:sldLayoutMk cId="3709615584" sldId="2147483686"/>
          </pc:sldLayoutMkLst>
        </pc:sldLayoutChg>
      </pc:sldMasterChg>
    </pc:docChg>
  </pc:docChgLst>
  <pc:docChgLst>
    <pc:chgData name="Olivia R. Mccallum &lt;Student&gt;" userId="S::0616104128@my.browardschools.com::fc05a64b-7d33-4150-94f2-00e30be8e29f" providerId="AD" clId="Web-{7AE43BF1-58CC-AF9B-F55C-48E6756CC6F5}"/>
    <pc:docChg chg="modSld">
      <pc:chgData name="Olivia R. Mccallum &lt;Student&gt;" userId="S::0616104128@my.browardschools.com::fc05a64b-7d33-4150-94f2-00e30be8e29f" providerId="AD" clId="Web-{7AE43BF1-58CC-AF9B-F55C-48E6756CC6F5}" dt="2024-08-22T18:48:49.365" v="15" actId="20577"/>
      <pc:docMkLst>
        <pc:docMk/>
      </pc:docMkLst>
      <pc:sldChg chg="modSp">
        <pc:chgData name="Olivia R. Mccallum &lt;Student&gt;" userId="S::0616104128@my.browardschools.com::fc05a64b-7d33-4150-94f2-00e30be8e29f" providerId="AD" clId="Web-{7AE43BF1-58CC-AF9B-F55C-48E6756CC6F5}" dt="2024-08-22T18:48:49.365" v="15" actId="20577"/>
        <pc:sldMkLst>
          <pc:docMk/>
          <pc:sldMk cId="3468495497" sldId="257"/>
        </pc:sldMkLst>
        <pc:spChg chg="mod">
          <ac:chgData name="Olivia R. Mccallum &lt;Student&gt;" userId="S::0616104128@my.browardschools.com::fc05a64b-7d33-4150-94f2-00e30be8e29f" providerId="AD" clId="Web-{7AE43BF1-58CC-AF9B-F55C-48E6756CC6F5}" dt="2024-08-22T18:48:49.365" v="15" actId="20577"/>
          <ac:spMkLst>
            <pc:docMk/>
            <pc:sldMk cId="3468495497" sldId="257"/>
            <ac:spMk id="3" creationId="{DF7088DC-0E7E-AEBC-F7B3-F2E1E8A257CC}"/>
          </ac:spMkLst>
        </pc:spChg>
      </pc:sldChg>
    </pc:docChg>
  </pc:docChgLst>
  <pc:docChgLst>
    <pc:chgData name="Andres Zamora &lt;Student&gt;" userId="S::0612082219@my.browardschools.com::597efc3e-a5a0-4635-849b-25999fa91095" providerId="AD" clId="Web-{38F208A9-4A00-122D-9FBD-81AA6194C994}"/>
    <pc:docChg chg="modSld">
      <pc:chgData name="Andres Zamora &lt;Student&gt;" userId="S::0612082219@my.browardschools.com::597efc3e-a5a0-4635-849b-25999fa91095" providerId="AD" clId="Web-{38F208A9-4A00-122D-9FBD-81AA6194C994}" dt="2024-08-26T18:35:44.732" v="23"/>
      <pc:docMkLst>
        <pc:docMk/>
      </pc:docMkLst>
      <pc:sldChg chg="modSp">
        <pc:chgData name="Andres Zamora &lt;Student&gt;" userId="S::0612082219@my.browardschools.com::597efc3e-a5a0-4635-849b-25999fa91095" providerId="AD" clId="Web-{38F208A9-4A00-122D-9FBD-81AA6194C994}" dt="2024-08-26T17:15:53.116" v="3" actId="20577"/>
        <pc:sldMkLst>
          <pc:docMk/>
          <pc:sldMk cId="109857222" sldId="256"/>
        </pc:sldMkLst>
        <pc:spChg chg="mod">
          <ac:chgData name="Andres Zamora &lt;Student&gt;" userId="S::0612082219@my.browardschools.com::597efc3e-a5a0-4635-849b-25999fa91095" providerId="AD" clId="Web-{38F208A9-4A00-122D-9FBD-81AA6194C994}" dt="2024-08-26T17:15:53.116" v="3" actId="20577"/>
          <ac:spMkLst>
            <pc:docMk/>
            <pc:sldMk cId="109857222" sldId="256"/>
            <ac:spMk id="3" creationId="{00000000-0000-0000-0000-000000000000}"/>
          </ac:spMkLst>
        </pc:spChg>
      </pc:sldChg>
      <pc:sldChg chg="modNotes">
        <pc:chgData name="Andres Zamora &lt;Student&gt;" userId="S::0612082219@my.browardschools.com::597efc3e-a5a0-4635-849b-25999fa91095" providerId="AD" clId="Web-{38F208A9-4A00-122D-9FBD-81AA6194C994}" dt="2024-08-26T17:39:08.634" v="5"/>
        <pc:sldMkLst>
          <pc:docMk/>
          <pc:sldMk cId="3468495497" sldId="257"/>
        </pc:sldMkLst>
      </pc:sldChg>
      <pc:sldChg chg="modSp">
        <pc:chgData name="Andres Zamora &lt;Student&gt;" userId="S::0612082219@my.browardschools.com::597efc3e-a5a0-4635-849b-25999fa91095" providerId="AD" clId="Web-{38F208A9-4A00-122D-9FBD-81AA6194C994}" dt="2024-08-26T18:19:15.302" v="22" actId="20577"/>
        <pc:sldMkLst>
          <pc:docMk/>
          <pc:sldMk cId="4275692021" sldId="261"/>
        </pc:sldMkLst>
        <pc:spChg chg="mod">
          <ac:chgData name="Andres Zamora &lt;Student&gt;" userId="S::0612082219@my.browardschools.com::597efc3e-a5a0-4635-849b-25999fa91095" providerId="AD" clId="Web-{38F208A9-4A00-122D-9FBD-81AA6194C994}" dt="2024-08-26T18:19:15.302" v="22" actId="20577"/>
          <ac:spMkLst>
            <pc:docMk/>
            <pc:sldMk cId="4275692021" sldId="261"/>
            <ac:spMk id="3" creationId="{6BD5975F-D833-33EF-4613-6680F804501F}"/>
          </ac:spMkLst>
        </pc:spChg>
      </pc:sldChg>
      <pc:sldChg chg="modNotes">
        <pc:chgData name="Andres Zamora &lt;Student&gt;" userId="S::0612082219@my.browardschools.com::597efc3e-a5a0-4635-849b-25999fa91095" providerId="AD" clId="Web-{38F208A9-4A00-122D-9FBD-81AA6194C994}" dt="2024-08-26T18:35:44.732" v="23"/>
        <pc:sldMkLst>
          <pc:docMk/>
          <pc:sldMk cId="895567293" sldId="263"/>
        </pc:sldMkLst>
      </pc:sldChg>
    </pc:docChg>
  </pc:docChgLst>
  <pc:docChgLst>
    <pc:chgData name="Xzavier Carter &lt;Student&gt;" userId="S::0612084814@my.browardschools.com::cac32a8f-99de-4802-b724-fa0ede233c05" providerId="AD" clId="Web-{93B8CECC-1C3E-16B0-F634-0A3BD61A3CD2}"/>
    <pc:docChg chg="modSld">
      <pc:chgData name="Xzavier Carter &lt;Student&gt;" userId="S::0612084814@my.browardschools.com::cac32a8f-99de-4802-b724-fa0ede233c05" providerId="AD" clId="Web-{93B8CECC-1C3E-16B0-F634-0A3BD61A3CD2}" dt="2024-08-22T20:11:16.467" v="76" actId="20577"/>
      <pc:docMkLst>
        <pc:docMk/>
      </pc:docMkLst>
      <pc:sldChg chg="modSp">
        <pc:chgData name="Xzavier Carter &lt;Student&gt;" userId="S::0612084814@my.browardschools.com::cac32a8f-99de-4802-b724-fa0ede233c05" providerId="AD" clId="Web-{93B8CECC-1C3E-16B0-F634-0A3BD61A3CD2}" dt="2024-08-22T20:11:16.467" v="76" actId="20577"/>
        <pc:sldMkLst>
          <pc:docMk/>
          <pc:sldMk cId="3468495497" sldId="257"/>
        </pc:sldMkLst>
        <pc:spChg chg="mod">
          <ac:chgData name="Xzavier Carter &lt;Student&gt;" userId="S::0612084814@my.browardschools.com::cac32a8f-99de-4802-b724-fa0ede233c05" providerId="AD" clId="Web-{93B8CECC-1C3E-16B0-F634-0A3BD61A3CD2}" dt="2024-08-22T20:11:16.467" v="76" actId="20577"/>
          <ac:spMkLst>
            <pc:docMk/>
            <pc:sldMk cId="3468495497" sldId="257"/>
            <ac:spMk id="3" creationId="{DF7088DC-0E7E-AEBC-F7B3-F2E1E8A257CC}"/>
          </ac:spMkLst>
        </pc:spChg>
      </pc:sldChg>
      <pc:sldChg chg="modSp">
        <pc:chgData name="Xzavier Carter &lt;Student&gt;" userId="S::0612084814@my.browardschools.com::cac32a8f-99de-4802-b724-fa0ede233c05" providerId="AD" clId="Web-{93B8CECC-1C3E-16B0-F634-0A3BD61A3CD2}" dt="2024-08-22T20:09:20.994" v="60" actId="1076"/>
        <pc:sldMkLst>
          <pc:docMk/>
          <pc:sldMk cId="2004475492" sldId="260"/>
        </pc:sldMkLst>
        <pc:picChg chg="mod">
          <ac:chgData name="Xzavier Carter &lt;Student&gt;" userId="S::0612084814@my.browardschools.com::cac32a8f-99de-4802-b724-fa0ede233c05" providerId="AD" clId="Web-{93B8CECC-1C3E-16B0-F634-0A3BD61A3CD2}" dt="2024-08-22T20:09:20.994" v="60" actId="1076"/>
          <ac:picMkLst>
            <pc:docMk/>
            <pc:sldMk cId="2004475492" sldId="260"/>
            <ac:picMk id="4" creationId="{FE2EB8FA-A43B-B053-3A52-2981969759AC}"/>
          </ac:picMkLst>
        </pc:picChg>
      </pc:sldChg>
    </pc:docChg>
  </pc:docChgLst>
  <pc:docChgLst>
    <pc:chgData name="Cavan J. Lawes &lt;Student&gt;" userId="S::0623104425@my.browardschools.com::02ebbfa7-85df-4e5e-b9ba-67576500ec9b" providerId="AD" clId="Web-{65DF5A14-BDBB-348C-0ADF-49D63A5487AB}"/>
    <pc:docChg chg="modSld">
      <pc:chgData name="Cavan J. Lawes &lt;Student&gt;" userId="S::0623104425@my.browardschools.com::02ebbfa7-85df-4e5e-b9ba-67576500ec9b" providerId="AD" clId="Web-{65DF5A14-BDBB-348C-0ADF-49D63A5487AB}" dt="2024-08-28T10:59:20.431" v="0" actId="20577"/>
      <pc:docMkLst>
        <pc:docMk/>
      </pc:docMkLst>
      <pc:sldChg chg="modSp">
        <pc:chgData name="Cavan J. Lawes &lt;Student&gt;" userId="S::0623104425@my.browardschools.com::02ebbfa7-85df-4e5e-b9ba-67576500ec9b" providerId="AD" clId="Web-{65DF5A14-BDBB-348C-0ADF-49D63A5487AB}" dt="2024-08-28T10:59:20.431" v="0" actId="20577"/>
        <pc:sldMkLst>
          <pc:docMk/>
          <pc:sldMk cId="2143346944" sldId="262"/>
        </pc:sldMkLst>
        <pc:spChg chg="mod">
          <ac:chgData name="Cavan J. Lawes &lt;Student&gt;" userId="S::0623104425@my.browardschools.com::02ebbfa7-85df-4e5e-b9ba-67576500ec9b" providerId="AD" clId="Web-{65DF5A14-BDBB-348C-0ADF-49D63A5487AB}" dt="2024-08-28T10:59:20.431" v="0" actId="20577"/>
          <ac:spMkLst>
            <pc:docMk/>
            <pc:sldMk cId="2143346944" sldId="262"/>
            <ac:spMk id="5" creationId="{6AD59234-998F-48AF-3CC3-510CAC0EE140}"/>
          </ac:spMkLst>
        </pc:spChg>
      </pc:sldChg>
    </pc:docChg>
  </pc:docChgLst>
  <pc:docChgLst>
    <pc:chgData name="Xzavier Carter &lt;Student&gt;" userId="S::0612084814@my.browardschools.com::cac32a8f-99de-4802-b724-fa0ede233c05" providerId="AD" clId="Web-{7DF298BB-2261-A4E2-F9EF-DD8B4AA5D8DE}"/>
    <pc:docChg chg="modSld">
      <pc:chgData name="Xzavier Carter &lt;Student&gt;" userId="S::0612084814@my.browardschools.com::cac32a8f-99de-4802-b724-fa0ede233c05" providerId="AD" clId="Web-{7DF298BB-2261-A4E2-F9EF-DD8B4AA5D8DE}" dt="2024-08-28T17:42:52.229" v="81" actId="20577"/>
      <pc:docMkLst>
        <pc:docMk/>
      </pc:docMkLst>
      <pc:sldChg chg="modNotes">
        <pc:chgData name="Xzavier Carter &lt;Student&gt;" userId="S::0612084814@my.browardschools.com::cac32a8f-99de-4802-b724-fa0ede233c05" providerId="AD" clId="Web-{7DF298BB-2261-A4E2-F9EF-DD8B4AA5D8DE}" dt="2024-08-28T17:30:21.641" v="8"/>
        <pc:sldMkLst>
          <pc:docMk/>
          <pc:sldMk cId="884663056" sldId="259"/>
        </pc:sldMkLst>
      </pc:sldChg>
      <pc:sldChg chg="modNotes">
        <pc:chgData name="Xzavier Carter &lt;Student&gt;" userId="S::0612084814@my.browardschools.com::cac32a8f-99de-4802-b724-fa0ede233c05" providerId="AD" clId="Web-{7DF298BB-2261-A4E2-F9EF-DD8B4AA5D8DE}" dt="2024-08-28T17:33:30.038" v="78"/>
        <pc:sldMkLst>
          <pc:docMk/>
          <pc:sldMk cId="2004475492" sldId="260"/>
        </pc:sldMkLst>
      </pc:sldChg>
      <pc:sldChg chg="modSp">
        <pc:chgData name="Xzavier Carter &lt;Student&gt;" userId="S::0612084814@my.browardschools.com::cac32a8f-99de-4802-b724-fa0ede233c05" providerId="AD" clId="Web-{7DF298BB-2261-A4E2-F9EF-DD8B4AA5D8DE}" dt="2024-08-28T17:42:52.229" v="81" actId="20577"/>
        <pc:sldMkLst>
          <pc:docMk/>
          <pc:sldMk cId="2143346944" sldId="262"/>
        </pc:sldMkLst>
        <pc:spChg chg="mod">
          <ac:chgData name="Xzavier Carter &lt;Student&gt;" userId="S::0612084814@my.browardschools.com::cac32a8f-99de-4802-b724-fa0ede233c05" providerId="AD" clId="Web-{7DF298BB-2261-A4E2-F9EF-DD8B4AA5D8DE}" dt="2024-08-28T17:42:52.229" v="81" actId="20577"/>
          <ac:spMkLst>
            <pc:docMk/>
            <pc:sldMk cId="2143346944" sldId="262"/>
            <ac:spMk id="5" creationId="{6AD59234-998F-48AF-3CC3-510CAC0EE140}"/>
          </ac:spMkLst>
        </pc:spChg>
      </pc:sldChg>
    </pc:docChg>
  </pc:docChgLst>
  <pc:docChgLst>
    <pc:chgData name="Cavan J. Lawes &lt;Student&gt;" userId="S::0623104425@my.browardschools.com::02ebbfa7-85df-4e5e-b9ba-67576500ec9b" providerId="AD" clId="Web-{45ADE2DA-9074-3928-6712-21DC5F006F2D}"/>
    <pc:docChg chg="modSld">
      <pc:chgData name="Cavan J. Lawes &lt;Student&gt;" userId="S::0623104425@my.browardschools.com::02ebbfa7-85df-4e5e-b9ba-67576500ec9b" providerId="AD" clId="Web-{45ADE2DA-9074-3928-6712-21DC5F006F2D}" dt="2024-08-28T17:35:23.652" v="18" actId="1076"/>
      <pc:docMkLst>
        <pc:docMk/>
      </pc:docMkLst>
      <pc:sldChg chg="addSp delSp modSp">
        <pc:chgData name="Cavan J. Lawes &lt;Student&gt;" userId="S::0623104425@my.browardschools.com::02ebbfa7-85df-4e5e-b9ba-67576500ec9b" providerId="AD" clId="Web-{45ADE2DA-9074-3928-6712-21DC5F006F2D}" dt="2024-08-28T17:35:23.652" v="18" actId="1076"/>
        <pc:sldMkLst>
          <pc:docMk/>
          <pc:sldMk cId="895567293" sldId="263"/>
        </pc:sldMkLst>
        <pc:spChg chg="del">
          <ac:chgData name="Cavan J. Lawes &lt;Student&gt;" userId="S::0623104425@my.browardschools.com::02ebbfa7-85df-4e5e-b9ba-67576500ec9b" providerId="AD" clId="Web-{45ADE2DA-9074-3928-6712-21DC5F006F2D}" dt="2024-08-28T17:34:35.994" v="11"/>
          <ac:spMkLst>
            <pc:docMk/>
            <pc:sldMk cId="895567293" sldId="263"/>
            <ac:spMk id="6" creationId="{F3212F88-7560-E29B-516B-5FA62E38BC9C}"/>
          </ac:spMkLst>
        </pc:spChg>
        <pc:spChg chg="mod">
          <ac:chgData name="Cavan J. Lawes &lt;Student&gt;" userId="S::0623104425@my.browardschools.com::02ebbfa7-85df-4e5e-b9ba-67576500ec9b" providerId="AD" clId="Web-{45ADE2DA-9074-3928-6712-21DC5F006F2D}" dt="2024-08-28T17:35:23.652" v="18" actId="1076"/>
          <ac:spMkLst>
            <pc:docMk/>
            <pc:sldMk cId="895567293" sldId="263"/>
            <ac:spMk id="7" creationId="{7BC41B2B-D358-472F-31B5-ED225ADBE95C}"/>
          </ac:spMkLst>
        </pc:spChg>
        <pc:spChg chg="add mod ord">
          <ac:chgData name="Cavan J. Lawes &lt;Student&gt;" userId="S::0623104425@my.browardschools.com::02ebbfa7-85df-4e5e-b9ba-67576500ec9b" providerId="AD" clId="Web-{45ADE2DA-9074-3928-6712-21DC5F006F2D}" dt="2024-08-28T17:35:16.167" v="17"/>
          <ac:spMkLst>
            <pc:docMk/>
            <pc:sldMk cId="895567293" sldId="263"/>
            <ac:spMk id="8" creationId="{F28D5C2F-9E2C-D02B-DD82-CD551C3E133F}"/>
          </ac:spMkLst>
        </pc:spChg>
      </pc:sldChg>
    </pc:docChg>
  </pc:docChgLst>
  <pc:docChgLst>
    <pc:chgData name="Andres Zamora &lt;Student&gt;" userId="S::0612082219@my.browardschools.com::597efc3e-a5a0-4635-849b-25999fa91095" providerId="AD" clId="Web-{E5280883-04BD-E44B-F512-52059C282F12}"/>
    <pc:docChg chg="modSld">
      <pc:chgData name="Andres Zamora &lt;Student&gt;" userId="S::0612082219@my.browardschools.com::597efc3e-a5a0-4635-849b-25999fa91095" providerId="AD" clId="Web-{E5280883-04BD-E44B-F512-52059C282F12}" dt="2024-08-26T15:31:25.355" v="3" actId="1076"/>
      <pc:docMkLst>
        <pc:docMk/>
      </pc:docMkLst>
      <pc:sldChg chg="modSp">
        <pc:chgData name="Andres Zamora &lt;Student&gt;" userId="S::0612082219@my.browardschools.com::597efc3e-a5a0-4635-849b-25999fa91095" providerId="AD" clId="Web-{E5280883-04BD-E44B-F512-52059C282F12}" dt="2024-08-26T15:31:06.839" v="0" actId="1076"/>
        <pc:sldMkLst>
          <pc:docMk/>
          <pc:sldMk cId="109857222" sldId="256"/>
        </pc:sldMkLst>
        <pc:spChg chg="mod">
          <ac:chgData name="Andres Zamora &lt;Student&gt;" userId="S::0612082219@my.browardschools.com::597efc3e-a5a0-4635-849b-25999fa91095" providerId="AD" clId="Web-{E5280883-04BD-E44B-F512-52059C282F12}" dt="2024-08-26T15:31:06.839" v="0" actId="1076"/>
          <ac:spMkLst>
            <pc:docMk/>
            <pc:sldMk cId="109857222" sldId="256"/>
            <ac:spMk id="2" creationId="{00000000-0000-0000-0000-000000000000}"/>
          </ac:spMkLst>
        </pc:spChg>
      </pc:sldChg>
      <pc:sldChg chg="modSp">
        <pc:chgData name="Andres Zamora &lt;Student&gt;" userId="S::0612082219@my.browardschools.com::597efc3e-a5a0-4635-849b-25999fa91095" providerId="AD" clId="Web-{E5280883-04BD-E44B-F512-52059C282F12}" dt="2024-08-26T15:31:19.402" v="2" actId="20577"/>
        <pc:sldMkLst>
          <pc:docMk/>
          <pc:sldMk cId="4275692021" sldId="261"/>
        </pc:sldMkLst>
        <pc:spChg chg="mod">
          <ac:chgData name="Andres Zamora &lt;Student&gt;" userId="S::0612082219@my.browardschools.com::597efc3e-a5a0-4635-849b-25999fa91095" providerId="AD" clId="Web-{E5280883-04BD-E44B-F512-52059C282F12}" dt="2024-08-26T15:31:19.402" v="2" actId="20577"/>
          <ac:spMkLst>
            <pc:docMk/>
            <pc:sldMk cId="4275692021" sldId="261"/>
            <ac:spMk id="3" creationId="{6BD5975F-D833-33EF-4613-6680F804501F}"/>
          </ac:spMkLst>
        </pc:spChg>
      </pc:sldChg>
      <pc:sldChg chg="modSp">
        <pc:chgData name="Andres Zamora &lt;Student&gt;" userId="S::0612082219@my.browardschools.com::597efc3e-a5a0-4635-849b-25999fa91095" providerId="AD" clId="Web-{E5280883-04BD-E44B-F512-52059C282F12}" dt="2024-08-26T15:31:25.355" v="3" actId="1076"/>
        <pc:sldMkLst>
          <pc:docMk/>
          <pc:sldMk cId="2143346944" sldId="262"/>
        </pc:sldMkLst>
        <pc:picChg chg="mod">
          <ac:chgData name="Andres Zamora &lt;Student&gt;" userId="S::0612082219@my.browardschools.com::597efc3e-a5a0-4635-849b-25999fa91095" providerId="AD" clId="Web-{E5280883-04BD-E44B-F512-52059C282F12}" dt="2024-08-26T15:31:25.355" v="3" actId="1076"/>
          <ac:picMkLst>
            <pc:docMk/>
            <pc:sldMk cId="2143346944" sldId="262"/>
            <ac:picMk id="8" creationId="{2E4946BB-DF91-80E1-A4FC-9D376F1FD11C}"/>
          </ac:picMkLst>
        </pc:picChg>
      </pc:sldChg>
    </pc:docChg>
  </pc:docChgLst>
  <pc:docChgLst>
    <pc:chgData name="Xzavier Carter &lt;Student&gt;" userId="S::0612084814@my.browardschools.com::cac32a8f-99de-4802-b724-fa0ede233c05" providerId="AD" clId="Web-{419352D9-D3DC-AC4D-116E-2CAA90F620E6}"/>
    <pc:docChg chg="mod modSld">
      <pc:chgData name="Xzavier Carter &lt;Student&gt;" userId="S::0612084814@my.browardschools.com::cac32a8f-99de-4802-b724-fa0ede233c05" providerId="AD" clId="Web-{419352D9-D3DC-AC4D-116E-2CAA90F620E6}" dt="2024-08-22T19:11:43.282" v="90" actId="20577"/>
      <pc:docMkLst>
        <pc:docMk/>
      </pc:docMkLst>
      <pc:sldChg chg="modSp modNotes">
        <pc:chgData name="Xzavier Carter &lt;Student&gt;" userId="S::0612084814@my.browardschools.com::cac32a8f-99de-4802-b724-fa0ede233c05" providerId="AD" clId="Web-{419352D9-D3DC-AC4D-116E-2CAA90F620E6}" dt="2024-08-22T19:11:43.282" v="90" actId="20577"/>
        <pc:sldMkLst>
          <pc:docMk/>
          <pc:sldMk cId="3468495497" sldId="257"/>
        </pc:sldMkLst>
        <pc:spChg chg="mod">
          <ac:chgData name="Xzavier Carter &lt;Student&gt;" userId="S::0612084814@my.browardschools.com::cac32a8f-99de-4802-b724-fa0ede233c05" providerId="AD" clId="Web-{419352D9-D3DC-AC4D-116E-2CAA90F620E6}" dt="2024-08-22T19:11:43.282" v="90" actId="20577"/>
          <ac:spMkLst>
            <pc:docMk/>
            <pc:sldMk cId="3468495497" sldId="257"/>
            <ac:spMk id="3" creationId="{DF7088DC-0E7E-AEBC-F7B3-F2E1E8A257CC}"/>
          </ac:spMkLst>
        </pc:spChg>
      </pc:sldChg>
      <pc:sldChg chg="modSp">
        <pc:chgData name="Xzavier Carter &lt;Student&gt;" userId="S::0612084814@my.browardschools.com::cac32a8f-99de-4802-b724-fa0ede233c05" providerId="AD" clId="Web-{419352D9-D3DC-AC4D-116E-2CAA90F620E6}" dt="2024-08-22T18:35:11.043" v="5" actId="1076"/>
        <pc:sldMkLst>
          <pc:docMk/>
          <pc:sldMk cId="884663056" sldId="259"/>
        </pc:sldMkLst>
        <pc:picChg chg="mod">
          <ac:chgData name="Xzavier Carter &lt;Student&gt;" userId="S::0612084814@my.browardschools.com::cac32a8f-99de-4802-b724-fa0ede233c05" providerId="AD" clId="Web-{419352D9-D3DC-AC4D-116E-2CAA90F620E6}" dt="2024-08-22T18:35:11.043" v="5" actId="1076"/>
          <ac:picMkLst>
            <pc:docMk/>
            <pc:sldMk cId="884663056" sldId="259"/>
            <ac:picMk id="4" creationId="{C4B219E3-715F-5DE0-2692-5619942C746F}"/>
          </ac:picMkLst>
        </pc:picChg>
      </pc:sldChg>
      <pc:sldChg chg="modSp">
        <pc:chgData name="Xzavier Carter &lt;Student&gt;" userId="S::0612084814@my.browardschools.com::cac32a8f-99de-4802-b724-fa0ede233c05" providerId="AD" clId="Web-{419352D9-D3DC-AC4D-116E-2CAA90F620E6}" dt="2024-08-22T18:34:35.823" v="2" actId="20577"/>
        <pc:sldMkLst>
          <pc:docMk/>
          <pc:sldMk cId="2004475492" sldId="260"/>
        </pc:sldMkLst>
        <pc:spChg chg="mod">
          <ac:chgData name="Xzavier Carter &lt;Student&gt;" userId="S::0612084814@my.browardschools.com::cac32a8f-99de-4802-b724-fa0ede233c05" providerId="AD" clId="Web-{419352D9-D3DC-AC4D-116E-2CAA90F620E6}" dt="2024-08-22T18:34:35.823" v="2" actId="20577"/>
          <ac:spMkLst>
            <pc:docMk/>
            <pc:sldMk cId="2004475492" sldId="260"/>
            <ac:spMk id="3" creationId="{BF6B4862-BB08-7101-1C11-4BF4EE075EAE}"/>
          </ac:spMkLst>
        </pc:spChg>
      </pc:sldChg>
    </pc:docChg>
  </pc:docChgLst>
  <pc:docChgLst>
    <pc:chgData name="Craig N. Auld Jr &lt;Student&gt;" userId="S::0615062664@my.browardschools.com::b9af25a9-ae12-4f2b-b109-7839ab669403" providerId="AD" clId="Web-{1A95E392-0082-9D68-930F-BAB897EC8EDD}"/>
    <pc:docChg chg="modSld">
      <pc:chgData name="Craig N. Auld Jr &lt;Student&gt;" userId="S::0615062664@my.browardschools.com::b9af25a9-ae12-4f2b-b109-7839ab669403" providerId="AD" clId="Web-{1A95E392-0082-9D68-930F-BAB897EC8EDD}" dt="2024-08-26T17:33:23.375" v="9" actId="20577"/>
      <pc:docMkLst>
        <pc:docMk/>
      </pc:docMkLst>
      <pc:sldChg chg="modSp">
        <pc:chgData name="Craig N. Auld Jr &lt;Student&gt;" userId="S::0615062664@my.browardschools.com::b9af25a9-ae12-4f2b-b109-7839ab669403" providerId="AD" clId="Web-{1A95E392-0082-9D68-930F-BAB897EC8EDD}" dt="2024-08-26T17:33:23.375" v="9" actId="20577"/>
        <pc:sldMkLst>
          <pc:docMk/>
          <pc:sldMk cId="109857222" sldId="256"/>
        </pc:sldMkLst>
        <pc:spChg chg="mod">
          <ac:chgData name="Craig N. Auld Jr &lt;Student&gt;" userId="S::0615062664@my.browardschools.com::b9af25a9-ae12-4f2b-b109-7839ab669403" providerId="AD" clId="Web-{1A95E392-0082-9D68-930F-BAB897EC8EDD}" dt="2024-08-26T17:33:23.375" v="9" actId="20577"/>
          <ac:spMkLst>
            <pc:docMk/>
            <pc:sldMk cId="109857222" sldId="256"/>
            <ac:spMk id="3" creationId="{00000000-0000-0000-0000-000000000000}"/>
          </ac:spMkLst>
        </pc:spChg>
      </pc:sldChg>
    </pc:docChg>
  </pc:docChgLst>
  <pc:docChgLst>
    <pc:chgData name="Xzavier Carter &lt;Student&gt;" userId="S::0612084814@my.browardschools.com::cac32a8f-99de-4802-b724-fa0ede233c05" providerId="AD" clId="Web-{FC3EFC62-F271-08C1-93D5-C3EC2B782C8F}"/>
    <pc:docChg chg="modSld">
      <pc:chgData name="Xzavier Carter &lt;Student&gt;" userId="S::0612084814@my.browardschools.com::cac32a8f-99de-4802-b724-fa0ede233c05" providerId="AD" clId="Web-{FC3EFC62-F271-08C1-93D5-C3EC2B782C8F}" dt="2024-08-20T18:41:04.936" v="339" actId="20577"/>
      <pc:docMkLst>
        <pc:docMk/>
      </pc:docMkLst>
      <pc:sldChg chg="modSp">
        <pc:chgData name="Xzavier Carter &lt;Student&gt;" userId="S::0612084814@my.browardschools.com::cac32a8f-99de-4802-b724-fa0ede233c05" providerId="AD" clId="Web-{FC3EFC62-F271-08C1-93D5-C3EC2B782C8F}" dt="2024-08-20T17:59:13.155" v="70" actId="20577"/>
        <pc:sldMkLst>
          <pc:docMk/>
          <pc:sldMk cId="109857222" sldId="256"/>
        </pc:sldMkLst>
        <pc:spChg chg="mod">
          <ac:chgData name="Xzavier Carter &lt;Student&gt;" userId="S::0612084814@my.browardschools.com::cac32a8f-99de-4802-b724-fa0ede233c05" providerId="AD" clId="Web-{FC3EFC62-F271-08C1-93D5-C3EC2B782C8F}" dt="2024-08-20T17:59:13.155" v="70" actId="20577"/>
          <ac:spMkLst>
            <pc:docMk/>
            <pc:sldMk cId="109857222" sldId="256"/>
            <ac:spMk id="2" creationId="{00000000-0000-0000-0000-000000000000}"/>
          </ac:spMkLst>
        </pc:spChg>
      </pc:sldChg>
      <pc:sldChg chg="modSp">
        <pc:chgData name="Xzavier Carter &lt;Student&gt;" userId="S::0612084814@my.browardschools.com::cac32a8f-99de-4802-b724-fa0ede233c05" providerId="AD" clId="Web-{FC3EFC62-F271-08C1-93D5-C3EC2B782C8F}" dt="2024-08-20T17:59:20.249" v="72" actId="20577"/>
        <pc:sldMkLst>
          <pc:docMk/>
          <pc:sldMk cId="3468495497" sldId="257"/>
        </pc:sldMkLst>
        <pc:spChg chg="mod">
          <ac:chgData name="Xzavier Carter &lt;Student&gt;" userId="S::0612084814@my.browardschools.com::cac32a8f-99de-4802-b724-fa0ede233c05" providerId="AD" clId="Web-{FC3EFC62-F271-08C1-93D5-C3EC2B782C8F}" dt="2024-08-20T17:59:20.249" v="72" actId="20577"/>
          <ac:spMkLst>
            <pc:docMk/>
            <pc:sldMk cId="3468495497" sldId="257"/>
            <ac:spMk id="2" creationId="{CDE8F909-C6BC-E237-ACCA-711C8D44862A}"/>
          </ac:spMkLst>
        </pc:spChg>
      </pc:sldChg>
      <pc:sldChg chg="modSp">
        <pc:chgData name="Xzavier Carter &lt;Student&gt;" userId="S::0612084814@my.browardschools.com::cac32a8f-99de-4802-b724-fa0ede233c05" providerId="AD" clId="Web-{FC3EFC62-F271-08C1-93D5-C3EC2B782C8F}" dt="2024-08-20T17:56:36.506" v="17" actId="20577"/>
        <pc:sldMkLst>
          <pc:docMk/>
          <pc:sldMk cId="4127925496" sldId="258"/>
        </pc:sldMkLst>
        <pc:spChg chg="mod">
          <ac:chgData name="Xzavier Carter &lt;Student&gt;" userId="S::0612084814@my.browardschools.com::cac32a8f-99de-4802-b724-fa0ede233c05" providerId="AD" clId="Web-{FC3EFC62-F271-08C1-93D5-C3EC2B782C8F}" dt="2024-08-20T17:56:36.506" v="17" actId="20577"/>
          <ac:spMkLst>
            <pc:docMk/>
            <pc:sldMk cId="4127925496" sldId="258"/>
            <ac:spMk id="2" creationId="{7AE7F277-665D-5575-43C2-DFBD36677E77}"/>
          </ac:spMkLst>
        </pc:spChg>
      </pc:sldChg>
      <pc:sldChg chg="modSp">
        <pc:chgData name="Xzavier Carter &lt;Student&gt;" userId="S::0612084814@my.browardschools.com::cac32a8f-99de-4802-b724-fa0ede233c05" providerId="AD" clId="Web-{FC3EFC62-F271-08C1-93D5-C3EC2B782C8F}" dt="2024-08-20T17:56:46.007" v="23" actId="20577"/>
        <pc:sldMkLst>
          <pc:docMk/>
          <pc:sldMk cId="884663056" sldId="259"/>
        </pc:sldMkLst>
        <pc:spChg chg="mod">
          <ac:chgData name="Xzavier Carter &lt;Student&gt;" userId="S::0612084814@my.browardschools.com::cac32a8f-99de-4802-b724-fa0ede233c05" providerId="AD" clId="Web-{FC3EFC62-F271-08C1-93D5-C3EC2B782C8F}" dt="2024-08-20T17:56:46.007" v="23" actId="20577"/>
          <ac:spMkLst>
            <pc:docMk/>
            <pc:sldMk cId="884663056" sldId="259"/>
            <ac:spMk id="2" creationId="{12B9840D-ACAA-56FB-FDDB-DE0812F21007}"/>
          </ac:spMkLst>
        </pc:spChg>
      </pc:sldChg>
      <pc:sldChg chg="modSp modNotes">
        <pc:chgData name="Xzavier Carter &lt;Student&gt;" userId="S::0612084814@my.browardschools.com::cac32a8f-99de-4802-b724-fa0ede233c05" providerId="AD" clId="Web-{FC3EFC62-F271-08C1-93D5-C3EC2B782C8F}" dt="2024-08-20T18:41:04.936" v="339" actId="20577"/>
        <pc:sldMkLst>
          <pc:docMk/>
          <pc:sldMk cId="2004475492" sldId="260"/>
        </pc:sldMkLst>
        <pc:spChg chg="mod">
          <ac:chgData name="Xzavier Carter &lt;Student&gt;" userId="S::0612084814@my.browardschools.com::cac32a8f-99de-4802-b724-fa0ede233c05" providerId="AD" clId="Web-{FC3EFC62-F271-08C1-93D5-C3EC2B782C8F}" dt="2024-08-20T17:56:51.632" v="28" actId="20577"/>
          <ac:spMkLst>
            <pc:docMk/>
            <pc:sldMk cId="2004475492" sldId="260"/>
            <ac:spMk id="2" creationId="{0574A8E3-5D4B-5811-3CC6-C364B219FC79}"/>
          </ac:spMkLst>
        </pc:spChg>
        <pc:spChg chg="mod">
          <ac:chgData name="Xzavier Carter &lt;Student&gt;" userId="S::0612084814@my.browardschools.com::cac32a8f-99de-4802-b724-fa0ede233c05" providerId="AD" clId="Web-{FC3EFC62-F271-08C1-93D5-C3EC2B782C8F}" dt="2024-08-20T18:41:04.936" v="339" actId="20577"/>
          <ac:spMkLst>
            <pc:docMk/>
            <pc:sldMk cId="2004475492" sldId="260"/>
            <ac:spMk id="3" creationId="{BF6B4862-BB08-7101-1C11-4BF4EE075EAE}"/>
          </ac:spMkLst>
        </pc:spChg>
      </pc:sldChg>
      <pc:sldChg chg="modSp">
        <pc:chgData name="Xzavier Carter &lt;Student&gt;" userId="S::0612084814@my.browardschools.com::cac32a8f-99de-4802-b724-fa0ede233c05" providerId="AD" clId="Web-{FC3EFC62-F271-08C1-93D5-C3EC2B782C8F}" dt="2024-08-20T17:56:59.445" v="32" actId="20577"/>
        <pc:sldMkLst>
          <pc:docMk/>
          <pc:sldMk cId="4275692021" sldId="261"/>
        </pc:sldMkLst>
        <pc:spChg chg="mod">
          <ac:chgData name="Xzavier Carter &lt;Student&gt;" userId="S::0612084814@my.browardschools.com::cac32a8f-99de-4802-b724-fa0ede233c05" providerId="AD" clId="Web-{FC3EFC62-F271-08C1-93D5-C3EC2B782C8F}" dt="2024-08-20T17:56:59.445" v="32" actId="20577"/>
          <ac:spMkLst>
            <pc:docMk/>
            <pc:sldMk cId="4275692021" sldId="261"/>
            <ac:spMk id="2" creationId="{EC0C24B5-570D-52C4-EA55-EE4ABADB141D}"/>
          </ac:spMkLst>
        </pc:spChg>
      </pc:sldChg>
      <pc:sldChg chg="modSp">
        <pc:chgData name="Xzavier Carter &lt;Student&gt;" userId="S::0612084814@my.browardschools.com::cac32a8f-99de-4802-b724-fa0ede233c05" providerId="AD" clId="Web-{FC3EFC62-F271-08C1-93D5-C3EC2B782C8F}" dt="2024-08-20T17:57:15.087" v="39" actId="20577"/>
        <pc:sldMkLst>
          <pc:docMk/>
          <pc:sldMk cId="2143346944" sldId="262"/>
        </pc:sldMkLst>
        <pc:spChg chg="mod">
          <ac:chgData name="Xzavier Carter &lt;Student&gt;" userId="S::0612084814@my.browardschools.com::cac32a8f-99de-4802-b724-fa0ede233c05" providerId="AD" clId="Web-{FC3EFC62-F271-08C1-93D5-C3EC2B782C8F}" dt="2024-08-20T17:57:15.087" v="39" actId="20577"/>
          <ac:spMkLst>
            <pc:docMk/>
            <pc:sldMk cId="2143346944" sldId="262"/>
            <ac:spMk id="2" creationId="{58B92800-C93F-5994-EBE0-0311164C8861}"/>
          </ac:spMkLst>
        </pc:spChg>
      </pc:sldChg>
      <pc:sldChg chg="modSp">
        <pc:chgData name="Xzavier Carter &lt;Student&gt;" userId="S::0612084814@my.browardschools.com::cac32a8f-99de-4802-b724-fa0ede233c05" providerId="AD" clId="Web-{FC3EFC62-F271-08C1-93D5-C3EC2B782C8F}" dt="2024-08-20T17:57:53.542" v="48" actId="20577"/>
        <pc:sldMkLst>
          <pc:docMk/>
          <pc:sldMk cId="895567293" sldId="263"/>
        </pc:sldMkLst>
        <pc:spChg chg="mod">
          <ac:chgData name="Xzavier Carter &lt;Student&gt;" userId="S::0612084814@my.browardschools.com::cac32a8f-99de-4802-b724-fa0ede233c05" providerId="AD" clId="Web-{FC3EFC62-F271-08C1-93D5-C3EC2B782C8F}" dt="2024-08-20T17:57:53.542" v="48" actId="20577"/>
          <ac:spMkLst>
            <pc:docMk/>
            <pc:sldMk cId="895567293" sldId="263"/>
            <ac:spMk id="2" creationId="{21B00FA7-3F7A-2F05-71E8-B64B32F4ED30}"/>
          </ac:spMkLst>
        </pc:spChg>
      </pc:sldChg>
    </pc:docChg>
  </pc:docChgLst>
  <pc:docChgLst>
    <pc:chgData name="Andres Zamora &lt;Student&gt;" userId="S::0612082219@my.browardschools.com::597efc3e-a5a0-4635-849b-25999fa91095" providerId="AD" clId="Web-{101E608C-9E03-1511-D109-D684DEBB842C}"/>
    <pc:docChg chg="modSld">
      <pc:chgData name="Andres Zamora &lt;Student&gt;" userId="S::0612082219@my.browardschools.com::597efc3e-a5a0-4635-849b-25999fa91095" providerId="AD" clId="Web-{101E608C-9E03-1511-D109-D684DEBB842C}" dt="2024-08-22T00:35:09.082" v="160" actId="14100"/>
      <pc:docMkLst>
        <pc:docMk/>
      </pc:docMkLst>
      <pc:sldChg chg="addSp modSp mod setBg">
        <pc:chgData name="Andres Zamora &lt;Student&gt;" userId="S::0612082219@my.browardschools.com::597efc3e-a5a0-4635-849b-25999fa91095" providerId="AD" clId="Web-{101E608C-9E03-1511-D109-D684DEBB842C}" dt="2024-08-22T00:35:09.082" v="160" actId="14100"/>
        <pc:sldMkLst>
          <pc:docMk/>
          <pc:sldMk cId="4127925496" sldId="258"/>
        </pc:sldMkLst>
        <pc:spChg chg="mod">
          <ac:chgData name="Andres Zamora &lt;Student&gt;" userId="S::0612082219@my.browardschools.com::597efc3e-a5a0-4635-849b-25999fa91095" providerId="AD" clId="Web-{101E608C-9E03-1511-D109-D684DEBB842C}" dt="2024-08-22T00:34:59.096" v="158"/>
          <ac:spMkLst>
            <pc:docMk/>
            <pc:sldMk cId="4127925496" sldId="258"/>
            <ac:spMk id="2" creationId="{7AE7F277-665D-5575-43C2-DFBD36677E77}"/>
          </ac:spMkLst>
        </pc:spChg>
        <pc:spChg chg="mod">
          <ac:chgData name="Andres Zamora &lt;Student&gt;" userId="S::0612082219@my.browardschools.com::597efc3e-a5a0-4635-849b-25999fa91095" providerId="AD" clId="Web-{101E608C-9E03-1511-D109-D684DEBB842C}" dt="2024-08-22T00:34:59.096" v="158"/>
          <ac:spMkLst>
            <pc:docMk/>
            <pc:sldMk cId="4127925496" sldId="258"/>
            <ac:spMk id="3" creationId="{1DF054DC-14FF-176C-4182-4C1BF236E5B4}"/>
          </ac:spMkLst>
        </pc:spChg>
        <pc:picChg chg="add mod">
          <ac:chgData name="Andres Zamora &lt;Student&gt;" userId="S::0612082219@my.browardschools.com::597efc3e-a5a0-4635-849b-25999fa91095" providerId="AD" clId="Web-{101E608C-9E03-1511-D109-D684DEBB842C}" dt="2024-08-22T00:35:09.082" v="160" actId="14100"/>
          <ac:picMkLst>
            <pc:docMk/>
            <pc:sldMk cId="4127925496" sldId="258"/>
            <ac:picMk id="4" creationId="{709102B5-21B0-792C-0B94-3DBDC2A72920}"/>
          </ac:picMkLst>
        </pc:picChg>
      </pc:sldChg>
      <pc:sldChg chg="addSp delSp modSp mod setBg">
        <pc:chgData name="Andres Zamora &lt;Student&gt;" userId="S::0612082219@my.browardschools.com::597efc3e-a5a0-4635-849b-25999fa91095" providerId="AD" clId="Web-{101E608C-9E03-1511-D109-D684DEBB842C}" dt="2024-08-22T00:31:57.379" v="155"/>
        <pc:sldMkLst>
          <pc:docMk/>
          <pc:sldMk cId="884663056" sldId="259"/>
        </pc:sldMkLst>
        <pc:spChg chg="mod">
          <ac:chgData name="Andres Zamora &lt;Student&gt;" userId="S::0612082219@my.browardschools.com::597efc3e-a5a0-4635-849b-25999fa91095" providerId="AD" clId="Web-{101E608C-9E03-1511-D109-D684DEBB842C}" dt="2024-08-22T00:31:57.379" v="155"/>
          <ac:spMkLst>
            <pc:docMk/>
            <pc:sldMk cId="884663056" sldId="259"/>
            <ac:spMk id="2" creationId="{12B9840D-ACAA-56FB-FDDB-DE0812F21007}"/>
          </ac:spMkLst>
        </pc:spChg>
        <pc:spChg chg="mod">
          <ac:chgData name="Andres Zamora &lt;Student&gt;" userId="S::0612082219@my.browardschools.com::597efc3e-a5a0-4635-849b-25999fa91095" providerId="AD" clId="Web-{101E608C-9E03-1511-D109-D684DEBB842C}" dt="2024-08-22T00:31:57.379" v="155"/>
          <ac:spMkLst>
            <pc:docMk/>
            <pc:sldMk cId="884663056" sldId="259"/>
            <ac:spMk id="3" creationId="{40E0B04F-3808-CFDC-A25A-8706901A5E00}"/>
          </ac:spMkLst>
        </pc:spChg>
        <pc:spChg chg="add del">
          <ac:chgData name="Andres Zamora &lt;Student&gt;" userId="S::0612082219@my.browardschools.com::597efc3e-a5a0-4635-849b-25999fa91095" providerId="AD" clId="Web-{101E608C-9E03-1511-D109-D684DEBB842C}" dt="2024-08-22T00:31:53.675" v="152"/>
          <ac:spMkLst>
            <pc:docMk/>
            <pc:sldMk cId="884663056" sldId="259"/>
            <ac:spMk id="9" creationId="{3F7D26C8-96ED-46E3-BD94-C1608C54C36B}"/>
          </ac:spMkLst>
        </pc:spChg>
        <pc:spChg chg="add del">
          <ac:chgData name="Andres Zamora &lt;Student&gt;" userId="S::0612082219@my.browardschools.com::597efc3e-a5a0-4635-849b-25999fa91095" providerId="AD" clId="Web-{101E608C-9E03-1511-D109-D684DEBB842C}" dt="2024-08-22T00:31:53.675" v="152"/>
          <ac:spMkLst>
            <pc:docMk/>
            <pc:sldMk cId="884663056" sldId="259"/>
            <ac:spMk id="11" creationId="{13EEA0A9-F720-41ED-8EBA-2A10A664FDE1}"/>
          </ac:spMkLst>
        </pc:spChg>
        <pc:spChg chg="add del">
          <ac:chgData name="Andres Zamora &lt;Student&gt;" userId="S::0612082219@my.browardschools.com::597efc3e-a5a0-4635-849b-25999fa91095" providerId="AD" clId="Web-{101E608C-9E03-1511-D109-D684DEBB842C}" dt="2024-08-22T00:31:53.675" v="152"/>
          <ac:spMkLst>
            <pc:docMk/>
            <pc:sldMk cId="884663056" sldId="259"/>
            <ac:spMk id="13" creationId="{03B27569-6089-4DC0-93E0-F3F6E1E93CC1}"/>
          </ac:spMkLst>
        </pc:spChg>
        <pc:picChg chg="add mod">
          <ac:chgData name="Andres Zamora &lt;Student&gt;" userId="S::0612082219@my.browardschools.com::597efc3e-a5a0-4635-849b-25999fa91095" providerId="AD" clId="Web-{101E608C-9E03-1511-D109-D684DEBB842C}" dt="2024-08-22T00:31:57.379" v="155"/>
          <ac:picMkLst>
            <pc:docMk/>
            <pc:sldMk cId="884663056" sldId="259"/>
            <ac:picMk id="4" creationId="{C4B219E3-715F-5DE0-2692-5619942C746F}"/>
          </ac:picMkLst>
        </pc:picChg>
      </pc:sldChg>
    </pc:docChg>
  </pc:docChgLst>
  <pc:docChgLst>
    <pc:chgData name="Andres Zamora &lt;Student&gt;" userId="S::0612082219@my.browardschools.com::597efc3e-a5a0-4635-849b-25999fa91095" providerId="AD" clId="Web-{1279C686-45D4-3695-8B48-2A6B958C447D}"/>
    <pc:docChg chg="delSld modSld">
      <pc:chgData name="Andres Zamora &lt;Student&gt;" userId="S::0612082219@my.browardschools.com::597efc3e-a5a0-4635-849b-25999fa91095" providerId="AD" clId="Web-{1279C686-45D4-3695-8B48-2A6B958C447D}" dt="2024-08-21T23:02:21.940" v="227" actId="20577"/>
      <pc:docMkLst>
        <pc:docMk/>
      </pc:docMkLst>
      <pc:sldChg chg="modNotes">
        <pc:chgData name="Andres Zamora &lt;Student&gt;" userId="S::0612082219@my.browardschools.com::597efc3e-a5a0-4635-849b-25999fa91095" providerId="AD" clId="Web-{1279C686-45D4-3695-8B48-2A6B958C447D}" dt="2024-08-21T22:47:16.303" v="11"/>
        <pc:sldMkLst>
          <pc:docMk/>
          <pc:sldMk cId="109857222" sldId="256"/>
        </pc:sldMkLst>
      </pc:sldChg>
      <pc:sldChg chg="modSp">
        <pc:chgData name="Andres Zamora &lt;Student&gt;" userId="S::0612082219@my.browardschools.com::597efc3e-a5a0-4635-849b-25999fa91095" providerId="AD" clId="Web-{1279C686-45D4-3695-8B48-2A6B958C447D}" dt="2024-08-21T22:53:33.049" v="179" actId="20577"/>
        <pc:sldMkLst>
          <pc:docMk/>
          <pc:sldMk cId="3468495497" sldId="257"/>
        </pc:sldMkLst>
        <pc:spChg chg="mod">
          <ac:chgData name="Andres Zamora &lt;Student&gt;" userId="S::0612082219@my.browardschools.com::597efc3e-a5a0-4635-849b-25999fa91095" providerId="AD" clId="Web-{1279C686-45D4-3695-8B48-2A6B958C447D}" dt="2024-08-21T22:53:33.049" v="179" actId="20577"/>
          <ac:spMkLst>
            <pc:docMk/>
            <pc:sldMk cId="3468495497" sldId="257"/>
            <ac:spMk id="3" creationId="{DF7088DC-0E7E-AEBC-F7B3-F2E1E8A257CC}"/>
          </ac:spMkLst>
        </pc:spChg>
      </pc:sldChg>
      <pc:sldChg chg="modSp">
        <pc:chgData name="Andres Zamora &lt;Student&gt;" userId="S::0612082219@my.browardschools.com::597efc3e-a5a0-4635-849b-25999fa91095" providerId="AD" clId="Web-{1279C686-45D4-3695-8B48-2A6B958C447D}" dt="2024-08-21T23:02:21.940" v="227" actId="20577"/>
        <pc:sldMkLst>
          <pc:docMk/>
          <pc:sldMk cId="4127925496" sldId="258"/>
        </pc:sldMkLst>
        <pc:spChg chg="mod">
          <ac:chgData name="Andres Zamora &lt;Student&gt;" userId="S::0612082219@my.browardschools.com::597efc3e-a5a0-4635-849b-25999fa91095" providerId="AD" clId="Web-{1279C686-45D4-3695-8B48-2A6B958C447D}" dt="2024-08-21T22:53:05.017" v="123" actId="20577"/>
          <ac:spMkLst>
            <pc:docMk/>
            <pc:sldMk cId="4127925496" sldId="258"/>
            <ac:spMk id="2" creationId="{7AE7F277-665D-5575-43C2-DFBD36677E77}"/>
          </ac:spMkLst>
        </pc:spChg>
        <pc:spChg chg="mod">
          <ac:chgData name="Andres Zamora &lt;Student&gt;" userId="S::0612082219@my.browardschools.com::597efc3e-a5a0-4635-849b-25999fa91095" providerId="AD" clId="Web-{1279C686-45D4-3695-8B48-2A6B958C447D}" dt="2024-08-21T23:02:21.940" v="227" actId="20577"/>
          <ac:spMkLst>
            <pc:docMk/>
            <pc:sldMk cId="4127925496" sldId="258"/>
            <ac:spMk id="3" creationId="{1DF054DC-14FF-176C-4182-4C1BF236E5B4}"/>
          </ac:spMkLst>
        </pc:spChg>
      </pc:sldChg>
      <pc:sldChg chg="modSp">
        <pc:chgData name="Andres Zamora &lt;Student&gt;" userId="S::0612082219@my.browardschools.com::597efc3e-a5a0-4635-849b-25999fa91095" providerId="AD" clId="Web-{1279C686-45D4-3695-8B48-2A6B958C447D}" dt="2024-08-21T22:51:08.920" v="120" actId="20577"/>
        <pc:sldMkLst>
          <pc:docMk/>
          <pc:sldMk cId="581684637" sldId="264"/>
        </pc:sldMkLst>
        <pc:spChg chg="mod">
          <ac:chgData name="Andres Zamora &lt;Student&gt;" userId="S::0612082219@my.browardschools.com::597efc3e-a5a0-4635-849b-25999fa91095" providerId="AD" clId="Web-{1279C686-45D4-3695-8B48-2A6B958C447D}" dt="2024-08-21T22:51:08.920" v="120" actId="20577"/>
          <ac:spMkLst>
            <pc:docMk/>
            <pc:sldMk cId="581684637" sldId="264"/>
            <ac:spMk id="2" creationId="{2BCFEF99-019A-8086-CD5F-8294BA5D3657}"/>
          </ac:spMkLst>
        </pc:spChg>
        <pc:spChg chg="mod">
          <ac:chgData name="Andres Zamora &lt;Student&gt;" userId="S::0612082219@my.browardschools.com::597efc3e-a5a0-4635-849b-25999fa91095" providerId="AD" clId="Web-{1279C686-45D4-3695-8B48-2A6B958C447D}" dt="2024-08-21T22:50:53.732" v="117" actId="20577"/>
          <ac:spMkLst>
            <pc:docMk/>
            <pc:sldMk cId="581684637" sldId="264"/>
            <ac:spMk id="3" creationId="{8FE98CCB-4827-A182-A0E3-B9D98BC3F4A4}"/>
          </ac:spMkLst>
        </pc:spChg>
      </pc:sldChg>
      <pc:sldChg chg="del">
        <pc:chgData name="Andres Zamora &lt;Student&gt;" userId="S::0612082219@my.browardschools.com::597efc3e-a5a0-4635-849b-25999fa91095" providerId="AD" clId="Web-{1279C686-45D4-3695-8B48-2A6B958C447D}" dt="2024-08-21T22:48:19.040" v="15"/>
        <pc:sldMkLst>
          <pc:docMk/>
          <pc:sldMk cId="2146621919" sldId="265"/>
        </pc:sldMkLst>
      </pc:sldChg>
    </pc:docChg>
  </pc:docChgLst>
  <pc:docChgLst>
    <pc:chgData name="Andres Zamora &lt;Student&gt;" userId="S::0612082219@my.browardschools.com::597efc3e-a5a0-4635-849b-25999fa91095" providerId="AD" clId="Web-{4ED96732-32CA-25E9-793A-86950F5A9683}"/>
    <pc:docChg chg="addSld modSld">
      <pc:chgData name="Andres Zamora &lt;Student&gt;" userId="S::0612082219@my.browardschools.com::597efc3e-a5a0-4635-849b-25999fa91095" providerId="AD" clId="Web-{4ED96732-32CA-25E9-793A-86950F5A9683}" dt="2024-08-21T22:41:16.693" v="305" actId="20577"/>
      <pc:docMkLst>
        <pc:docMk/>
      </pc:docMkLst>
      <pc:sldChg chg="modSp modNotes">
        <pc:chgData name="Andres Zamora &lt;Student&gt;" userId="S::0612082219@my.browardschools.com::597efc3e-a5a0-4635-849b-25999fa91095" providerId="AD" clId="Web-{4ED96732-32CA-25E9-793A-86950F5A9683}" dt="2024-08-21T22:36:07.795" v="42"/>
        <pc:sldMkLst>
          <pc:docMk/>
          <pc:sldMk cId="109857222" sldId="256"/>
        </pc:sldMkLst>
        <pc:spChg chg="mod">
          <ac:chgData name="Andres Zamora &lt;Student&gt;" userId="S::0612082219@my.browardschools.com::597efc3e-a5a0-4635-849b-25999fa91095" providerId="AD" clId="Web-{4ED96732-32CA-25E9-793A-86950F5A9683}" dt="2024-08-21T22:35:43.279" v="40" actId="20577"/>
          <ac:spMkLst>
            <pc:docMk/>
            <pc:sldMk cId="109857222" sldId="256"/>
            <ac:spMk id="3" creationId="{00000000-0000-0000-0000-000000000000}"/>
          </ac:spMkLst>
        </pc:spChg>
      </pc:sldChg>
      <pc:sldChg chg="modSp new modNotes">
        <pc:chgData name="Andres Zamora &lt;Student&gt;" userId="S::0612082219@my.browardschools.com::597efc3e-a5a0-4635-849b-25999fa91095" providerId="AD" clId="Web-{4ED96732-32CA-25E9-793A-86950F5A9683}" dt="2024-08-21T22:41:16.693" v="305" actId="20577"/>
        <pc:sldMkLst>
          <pc:docMk/>
          <pc:sldMk cId="1936761544" sldId="266"/>
        </pc:sldMkLst>
        <pc:spChg chg="mod">
          <ac:chgData name="Andres Zamora &lt;Student&gt;" userId="S::0612082219@my.browardschools.com::597efc3e-a5a0-4635-849b-25999fa91095" providerId="AD" clId="Web-{4ED96732-32CA-25E9-793A-86950F5A9683}" dt="2024-08-21T22:36:15.123" v="47" actId="20577"/>
          <ac:spMkLst>
            <pc:docMk/>
            <pc:sldMk cId="1936761544" sldId="266"/>
            <ac:spMk id="2" creationId="{4B364F3A-69A8-8E3A-E1F9-AEF1DAE5AEBB}"/>
          </ac:spMkLst>
        </pc:spChg>
        <pc:spChg chg="mod">
          <ac:chgData name="Andres Zamora &lt;Student&gt;" userId="S::0612082219@my.browardschools.com::597efc3e-a5a0-4635-849b-25999fa91095" providerId="AD" clId="Web-{4ED96732-32CA-25E9-793A-86950F5A9683}" dt="2024-08-21T22:41:16.693" v="305" actId="20577"/>
          <ac:spMkLst>
            <pc:docMk/>
            <pc:sldMk cId="1936761544" sldId="266"/>
            <ac:spMk id="3" creationId="{6EC0F6F6-252A-A131-81E9-1055C7697BBD}"/>
          </ac:spMkLst>
        </pc:spChg>
      </pc:sldChg>
    </pc:docChg>
  </pc:docChgLst>
  <pc:docChgLst>
    <pc:chgData name="Cavan J. Lawes &lt;Student&gt;" userId="S::0623104425@my.browardschools.com::02ebbfa7-85df-4e5e-b9ba-67576500ec9b" providerId="AD" clId="Web-{EC0ADFF3-14C8-26DF-4FBD-7EB89160820F}"/>
    <pc:docChg chg="modSld">
      <pc:chgData name="Cavan J. Lawes &lt;Student&gt;" userId="S::0623104425@my.browardschools.com::02ebbfa7-85df-4e5e-b9ba-67576500ec9b" providerId="AD" clId="Web-{EC0ADFF3-14C8-26DF-4FBD-7EB89160820F}" dt="2024-08-26T18:31:24.619" v="29" actId="1076"/>
      <pc:docMkLst>
        <pc:docMk/>
      </pc:docMkLst>
      <pc:sldChg chg="modSp modNotes">
        <pc:chgData name="Cavan J. Lawes &lt;Student&gt;" userId="S::0623104425@my.browardschools.com::02ebbfa7-85df-4e5e-b9ba-67576500ec9b" providerId="AD" clId="Web-{EC0ADFF3-14C8-26DF-4FBD-7EB89160820F}" dt="2024-08-26T18:31:24.619" v="29" actId="1076"/>
        <pc:sldMkLst>
          <pc:docMk/>
          <pc:sldMk cId="2143346944" sldId="262"/>
        </pc:sldMkLst>
        <pc:spChg chg="mod">
          <ac:chgData name="Cavan J. Lawes &lt;Student&gt;" userId="S::0623104425@my.browardschools.com::02ebbfa7-85df-4e5e-b9ba-67576500ec9b" providerId="AD" clId="Web-{EC0ADFF3-14C8-26DF-4FBD-7EB89160820F}" dt="2024-08-26T18:31:24.619" v="29" actId="1076"/>
          <ac:spMkLst>
            <pc:docMk/>
            <pc:sldMk cId="2143346944" sldId="262"/>
            <ac:spMk id="3" creationId="{43909027-0AF7-CAB2-7240-5F19F3DF4E25}"/>
          </ac:spMkLst>
        </pc:spChg>
      </pc:sldChg>
    </pc:docChg>
  </pc:docChgLst>
  <pc:docChgLst>
    <pc:chgData name="Andres Zamora &lt;Student&gt;" userId="S::0612082219@my.browardschools.com::597efc3e-a5a0-4635-849b-25999fa91095" providerId="AD" clId="Web-{173B3566-DBC4-5A15-84FE-A6353750979C}"/>
    <pc:docChg chg="modSld">
      <pc:chgData name="Andres Zamora &lt;Student&gt;" userId="S::0612082219@my.browardschools.com::597efc3e-a5a0-4635-849b-25999fa91095" providerId="AD" clId="Web-{173B3566-DBC4-5A15-84FE-A6353750979C}" dt="2024-08-22T00:14:49.356" v="862" actId="20577"/>
      <pc:docMkLst>
        <pc:docMk/>
      </pc:docMkLst>
      <pc:sldChg chg="modSp">
        <pc:chgData name="Andres Zamora &lt;Student&gt;" userId="S::0612082219@my.browardschools.com::597efc3e-a5a0-4635-849b-25999fa91095" providerId="AD" clId="Web-{173B3566-DBC4-5A15-84FE-A6353750979C}" dt="2024-08-22T00:06:26.121" v="673" actId="20577"/>
        <pc:sldMkLst>
          <pc:docMk/>
          <pc:sldMk cId="3468495497" sldId="257"/>
        </pc:sldMkLst>
        <pc:spChg chg="mod">
          <ac:chgData name="Andres Zamora &lt;Student&gt;" userId="S::0612082219@my.browardschools.com::597efc3e-a5a0-4635-849b-25999fa91095" providerId="AD" clId="Web-{173B3566-DBC4-5A15-84FE-A6353750979C}" dt="2024-08-22T00:06:26.121" v="673" actId="20577"/>
          <ac:spMkLst>
            <pc:docMk/>
            <pc:sldMk cId="3468495497" sldId="257"/>
            <ac:spMk id="3" creationId="{DF7088DC-0E7E-AEBC-F7B3-F2E1E8A257CC}"/>
          </ac:spMkLst>
        </pc:spChg>
      </pc:sldChg>
      <pc:sldChg chg="modSp">
        <pc:chgData name="Andres Zamora &lt;Student&gt;" userId="S::0612082219@my.browardschools.com::597efc3e-a5a0-4635-849b-25999fa91095" providerId="AD" clId="Web-{173B3566-DBC4-5A15-84FE-A6353750979C}" dt="2024-08-21T23:38:36.874" v="583" actId="20577"/>
        <pc:sldMkLst>
          <pc:docMk/>
          <pc:sldMk cId="4127925496" sldId="258"/>
        </pc:sldMkLst>
        <pc:spChg chg="mod">
          <ac:chgData name="Andres Zamora &lt;Student&gt;" userId="S::0612082219@my.browardschools.com::597efc3e-a5a0-4635-849b-25999fa91095" providerId="AD" clId="Web-{173B3566-DBC4-5A15-84FE-A6353750979C}" dt="2024-08-21T23:38:36.874" v="583" actId="20577"/>
          <ac:spMkLst>
            <pc:docMk/>
            <pc:sldMk cId="4127925496" sldId="258"/>
            <ac:spMk id="3" creationId="{1DF054DC-14FF-176C-4182-4C1BF236E5B4}"/>
          </ac:spMkLst>
        </pc:spChg>
      </pc:sldChg>
      <pc:sldChg chg="modSp">
        <pc:chgData name="Andres Zamora &lt;Student&gt;" userId="S::0612082219@my.browardschools.com::597efc3e-a5a0-4635-849b-25999fa91095" providerId="AD" clId="Web-{173B3566-DBC4-5A15-84FE-A6353750979C}" dt="2024-08-22T00:14:49.356" v="862" actId="20577"/>
        <pc:sldMkLst>
          <pc:docMk/>
          <pc:sldMk cId="884663056" sldId="259"/>
        </pc:sldMkLst>
        <pc:spChg chg="mod">
          <ac:chgData name="Andres Zamora &lt;Student&gt;" userId="S::0612082219@my.browardschools.com::597efc3e-a5a0-4635-849b-25999fa91095" providerId="AD" clId="Web-{173B3566-DBC4-5A15-84FE-A6353750979C}" dt="2024-08-22T00:14:49.356" v="862" actId="20577"/>
          <ac:spMkLst>
            <pc:docMk/>
            <pc:sldMk cId="884663056" sldId="259"/>
            <ac:spMk id="3" creationId="{40E0B04F-3808-CFDC-A25A-8706901A5E00}"/>
          </ac:spMkLst>
        </pc:spChg>
      </pc:sldChg>
      <pc:sldChg chg="modSp">
        <pc:chgData name="Andres Zamora &lt;Student&gt;" userId="S::0612082219@my.browardschools.com::597efc3e-a5a0-4635-849b-25999fa91095" providerId="AD" clId="Web-{173B3566-DBC4-5A15-84FE-A6353750979C}" dt="2024-08-22T00:07:22.826" v="728" actId="20577"/>
        <pc:sldMkLst>
          <pc:docMk/>
          <pc:sldMk cId="4275692021" sldId="261"/>
        </pc:sldMkLst>
        <pc:spChg chg="mod">
          <ac:chgData name="Andres Zamora &lt;Student&gt;" userId="S::0612082219@my.browardschools.com::597efc3e-a5a0-4635-849b-25999fa91095" providerId="AD" clId="Web-{173B3566-DBC4-5A15-84FE-A6353750979C}" dt="2024-08-22T00:07:22.826" v="728" actId="20577"/>
          <ac:spMkLst>
            <pc:docMk/>
            <pc:sldMk cId="4275692021" sldId="261"/>
            <ac:spMk id="3" creationId="{6BD5975F-D833-33EF-4613-6680F804501F}"/>
          </ac:spMkLst>
        </pc:spChg>
      </pc:sldChg>
      <pc:sldChg chg="modSp">
        <pc:chgData name="Andres Zamora &lt;Student&gt;" userId="S::0612082219@my.browardschools.com::597efc3e-a5a0-4635-849b-25999fa91095" providerId="AD" clId="Web-{173B3566-DBC4-5A15-84FE-A6353750979C}" dt="2024-08-22T00:08:46.328" v="797" actId="20577"/>
        <pc:sldMkLst>
          <pc:docMk/>
          <pc:sldMk cId="2143346944" sldId="262"/>
        </pc:sldMkLst>
        <pc:spChg chg="mod">
          <ac:chgData name="Andres Zamora &lt;Student&gt;" userId="S::0612082219@my.browardschools.com::597efc3e-a5a0-4635-849b-25999fa91095" providerId="AD" clId="Web-{173B3566-DBC4-5A15-84FE-A6353750979C}" dt="2024-08-22T00:08:46.328" v="797" actId="20577"/>
          <ac:spMkLst>
            <pc:docMk/>
            <pc:sldMk cId="2143346944" sldId="262"/>
            <ac:spMk id="3" creationId="{43909027-0AF7-CAB2-7240-5F19F3DF4E25}"/>
          </ac:spMkLst>
        </pc:spChg>
      </pc:sldChg>
      <pc:sldChg chg="modSp">
        <pc:chgData name="Andres Zamora &lt;Student&gt;" userId="S::0612082219@my.browardschools.com::597efc3e-a5a0-4635-849b-25999fa91095" providerId="AD" clId="Web-{173B3566-DBC4-5A15-84FE-A6353750979C}" dt="2024-08-22T00:11:39.553" v="860" actId="20577"/>
        <pc:sldMkLst>
          <pc:docMk/>
          <pc:sldMk cId="895567293" sldId="263"/>
        </pc:sldMkLst>
        <pc:spChg chg="mod">
          <ac:chgData name="Andres Zamora &lt;Student&gt;" userId="S::0612082219@my.browardschools.com::597efc3e-a5a0-4635-849b-25999fa91095" providerId="AD" clId="Web-{173B3566-DBC4-5A15-84FE-A6353750979C}" dt="2024-08-22T00:11:39.553" v="860" actId="20577"/>
          <ac:spMkLst>
            <pc:docMk/>
            <pc:sldMk cId="895567293" sldId="263"/>
            <ac:spMk id="3" creationId="{BDD8FF94-1799-A37A-1B3D-C0A78232EB9C}"/>
          </ac:spMkLst>
        </pc:spChg>
      </pc:sldChg>
    </pc:docChg>
  </pc:docChgLst>
  <pc:docChgLst>
    <pc:chgData name="Cavan J. Lawes &lt;Student&gt;" userId="S::0623104425@my.browardschools.com::02ebbfa7-85df-4e5e-b9ba-67576500ec9b" providerId="AD" clId="Web-{0DCDEEE5-4C5C-B15C-A65F-D1F7EEB2A8A0}"/>
    <pc:docChg chg="addSld modSld">
      <pc:chgData name="Cavan J. Lawes &lt;Student&gt;" userId="S::0623104425@my.browardschools.com::02ebbfa7-85df-4e5e-b9ba-67576500ec9b" providerId="AD" clId="Web-{0DCDEEE5-4C5C-B15C-A65F-D1F7EEB2A8A0}" dt="2024-08-22T11:33:44.973" v="682"/>
      <pc:docMkLst>
        <pc:docMk/>
      </pc:docMkLst>
      <pc:sldChg chg="addSp modSp mod setBg">
        <pc:chgData name="Cavan J. Lawes &lt;Student&gt;" userId="S::0623104425@my.browardschools.com::02ebbfa7-85df-4e5e-b9ba-67576500ec9b" providerId="AD" clId="Web-{0DCDEEE5-4C5C-B15C-A65F-D1F7EEB2A8A0}" dt="2024-08-22T11:03:52.790" v="416" actId="20577"/>
        <pc:sldMkLst>
          <pc:docMk/>
          <pc:sldMk cId="3468495497" sldId="257"/>
        </pc:sldMkLst>
        <pc:spChg chg="mod">
          <ac:chgData name="Cavan J. Lawes &lt;Student&gt;" userId="S::0623104425@my.browardschools.com::02ebbfa7-85df-4e5e-b9ba-67576500ec9b" providerId="AD" clId="Web-{0DCDEEE5-4C5C-B15C-A65F-D1F7EEB2A8A0}" dt="2024-08-22T11:03:35.289" v="414"/>
          <ac:spMkLst>
            <pc:docMk/>
            <pc:sldMk cId="3468495497" sldId="257"/>
            <ac:spMk id="2" creationId="{CDE8F909-C6BC-E237-ACCA-711C8D44862A}"/>
          </ac:spMkLst>
        </pc:spChg>
        <pc:spChg chg="mod">
          <ac:chgData name="Cavan J. Lawes &lt;Student&gt;" userId="S::0623104425@my.browardschools.com::02ebbfa7-85df-4e5e-b9ba-67576500ec9b" providerId="AD" clId="Web-{0DCDEEE5-4C5C-B15C-A65F-D1F7EEB2A8A0}" dt="2024-08-22T11:03:52.790" v="416" actId="20577"/>
          <ac:spMkLst>
            <pc:docMk/>
            <pc:sldMk cId="3468495497" sldId="257"/>
            <ac:spMk id="3" creationId="{DF7088DC-0E7E-AEBC-F7B3-F2E1E8A257CC}"/>
          </ac:spMkLst>
        </pc:spChg>
        <pc:picChg chg="add mod">
          <ac:chgData name="Cavan J. Lawes &lt;Student&gt;" userId="S::0623104425@my.browardschools.com::02ebbfa7-85df-4e5e-b9ba-67576500ec9b" providerId="AD" clId="Web-{0DCDEEE5-4C5C-B15C-A65F-D1F7EEB2A8A0}" dt="2024-08-22T11:03:43.555" v="415" actId="1076"/>
          <ac:picMkLst>
            <pc:docMk/>
            <pc:sldMk cId="3468495497" sldId="257"/>
            <ac:picMk id="4" creationId="{CC16D735-5DF2-AB74-B60B-95AE5D136582}"/>
          </ac:picMkLst>
        </pc:picChg>
      </pc:sldChg>
      <pc:sldChg chg="addSp modSp modNotes">
        <pc:chgData name="Cavan J. Lawes &lt;Student&gt;" userId="S::0623104425@my.browardschools.com::02ebbfa7-85df-4e5e-b9ba-67576500ec9b" providerId="AD" clId="Web-{0DCDEEE5-4C5C-B15C-A65F-D1F7EEB2A8A0}" dt="2024-08-22T11:33:44.973" v="682"/>
        <pc:sldMkLst>
          <pc:docMk/>
          <pc:sldMk cId="2143346944" sldId="262"/>
        </pc:sldMkLst>
        <pc:spChg chg="mod">
          <ac:chgData name="Cavan J. Lawes &lt;Student&gt;" userId="S::0623104425@my.browardschools.com::02ebbfa7-85df-4e5e-b9ba-67576500ec9b" providerId="AD" clId="Web-{0DCDEEE5-4C5C-B15C-A65F-D1F7EEB2A8A0}" dt="2024-08-22T11:14:00.002" v="488" actId="14100"/>
          <ac:spMkLst>
            <pc:docMk/>
            <pc:sldMk cId="2143346944" sldId="262"/>
            <ac:spMk id="3" creationId="{43909027-0AF7-CAB2-7240-5F19F3DF4E25}"/>
          </ac:spMkLst>
        </pc:spChg>
        <pc:spChg chg="add mod">
          <ac:chgData name="Cavan J. Lawes &lt;Student&gt;" userId="S::0623104425@my.browardschools.com::02ebbfa7-85df-4e5e-b9ba-67576500ec9b" providerId="AD" clId="Web-{0DCDEEE5-4C5C-B15C-A65F-D1F7EEB2A8A0}" dt="2024-08-22T11:23:03.447" v="514" actId="20577"/>
          <ac:spMkLst>
            <pc:docMk/>
            <pc:sldMk cId="2143346944" sldId="262"/>
            <ac:spMk id="4" creationId="{0CA57C24-CA6E-582E-481C-B74911FCF726}"/>
          </ac:spMkLst>
        </pc:spChg>
        <pc:spChg chg="add mod">
          <ac:chgData name="Cavan J. Lawes &lt;Student&gt;" userId="S::0623104425@my.browardschools.com::02ebbfa7-85df-4e5e-b9ba-67576500ec9b" providerId="AD" clId="Web-{0DCDEEE5-4C5C-B15C-A65F-D1F7EEB2A8A0}" dt="2024-08-22T11:24:27.247" v="539" actId="20577"/>
          <ac:spMkLst>
            <pc:docMk/>
            <pc:sldMk cId="2143346944" sldId="262"/>
            <ac:spMk id="5" creationId="{6AD59234-998F-48AF-3CC3-510CAC0EE140}"/>
          </ac:spMkLst>
        </pc:spChg>
      </pc:sldChg>
      <pc:sldChg chg="addSp modSp modNotes">
        <pc:chgData name="Cavan J. Lawes &lt;Student&gt;" userId="S::0623104425@my.browardschools.com::02ebbfa7-85df-4e5e-b9ba-67576500ec9b" providerId="AD" clId="Web-{0DCDEEE5-4C5C-B15C-A65F-D1F7EEB2A8A0}" dt="2024-08-22T10:45:46.916" v="319"/>
        <pc:sldMkLst>
          <pc:docMk/>
          <pc:sldMk cId="895567293" sldId="263"/>
        </pc:sldMkLst>
        <pc:spChg chg="mod">
          <ac:chgData name="Cavan J. Lawes &lt;Student&gt;" userId="S::0623104425@my.browardschools.com::02ebbfa7-85df-4e5e-b9ba-67576500ec9b" providerId="AD" clId="Web-{0DCDEEE5-4C5C-B15C-A65F-D1F7EEB2A8A0}" dt="2024-08-22T10:30:14.565" v="78" actId="1076"/>
          <ac:spMkLst>
            <pc:docMk/>
            <pc:sldMk cId="895567293" sldId="263"/>
            <ac:spMk id="3" creationId="{BDD8FF94-1799-A37A-1B3D-C0A78232EB9C}"/>
          </ac:spMkLst>
        </pc:spChg>
        <pc:spChg chg="add">
          <ac:chgData name="Cavan J. Lawes &lt;Student&gt;" userId="S::0623104425@my.browardschools.com::02ebbfa7-85df-4e5e-b9ba-67576500ec9b" providerId="AD" clId="Web-{0DCDEEE5-4C5C-B15C-A65F-D1F7EEB2A8A0}" dt="2024-08-22T10:32:02.898" v="91"/>
          <ac:spMkLst>
            <pc:docMk/>
            <pc:sldMk cId="895567293" sldId="263"/>
            <ac:spMk id="6" creationId="{F3212F88-7560-E29B-516B-5FA62E38BC9C}"/>
          </ac:spMkLst>
        </pc:spChg>
        <pc:spChg chg="add mod">
          <ac:chgData name="Cavan J. Lawes &lt;Student&gt;" userId="S::0623104425@my.browardschools.com::02ebbfa7-85df-4e5e-b9ba-67576500ec9b" providerId="AD" clId="Web-{0DCDEEE5-4C5C-B15C-A65F-D1F7EEB2A8A0}" dt="2024-08-22T10:34:37.983" v="117" actId="1076"/>
          <ac:spMkLst>
            <pc:docMk/>
            <pc:sldMk cId="895567293" sldId="263"/>
            <ac:spMk id="7" creationId="{7BC41B2B-D358-472F-31B5-ED225ADBE95C}"/>
          </ac:spMkLst>
        </pc:spChg>
        <pc:picChg chg="add mod">
          <ac:chgData name="Cavan J. Lawes &lt;Student&gt;" userId="S::0623104425@my.browardschools.com::02ebbfa7-85df-4e5e-b9ba-67576500ec9b" providerId="AD" clId="Web-{0DCDEEE5-4C5C-B15C-A65F-D1F7EEB2A8A0}" dt="2024-08-22T10:31:31.522" v="90" actId="1076"/>
          <ac:picMkLst>
            <pc:docMk/>
            <pc:sldMk cId="895567293" sldId="263"/>
            <ac:picMk id="4" creationId="{B0E59FB9-1753-E53C-BE78-C8B6AD70A6CD}"/>
          </ac:picMkLst>
        </pc:picChg>
        <pc:picChg chg="add mod">
          <ac:chgData name="Cavan J. Lawes &lt;Student&gt;" userId="S::0623104425@my.browardschools.com::02ebbfa7-85df-4e5e-b9ba-67576500ec9b" providerId="AD" clId="Web-{0DCDEEE5-4C5C-B15C-A65F-D1F7EEB2A8A0}" dt="2024-08-22T10:31:24.928" v="88" actId="1076"/>
          <ac:picMkLst>
            <pc:docMk/>
            <pc:sldMk cId="895567293" sldId="263"/>
            <ac:picMk id="5" creationId="{4268EDE9-0032-E683-4720-18CA616566EB}"/>
          </ac:picMkLst>
        </pc:picChg>
      </pc:sldChg>
      <pc:sldChg chg="addSp modSp new">
        <pc:chgData name="Cavan J. Lawes &lt;Student&gt;" userId="S::0623104425@my.browardschools.com::02ebbfa7-85df-4e5e-b9ba-67576500ec9b" providerId="AD" clId="Web-{0DCDEEE5-4C5C-B15C-A65F-D1F7EEB2A8A0}" dt="2024-08-22T11:32:01.391" v="646" actId="20577"/>
        <pc:sldMkLst>
          <pc:docMk/>
          <pc:sldMk cId="4050418997" sldId="267"/>
        </pc:sldMkLst>
        <pc:spChg chg="mod">
          <ac:chgData name="Cavan J. Lawes &lt;Student&gt;" userId="S::0623104425@my.browardschools.com::02ebbfa7-85df-4e5e-b9ba-67576500ec9b" providerId="AD" clId="Web-{0DCDEEE5-4C5C-B15C-A65F-D1F7EEB2A8A0}" dt="2024-08-22T10:47:22.420" v="324" actId="20577"/>
          <ac:spMkLst>
            <pc:docMk/>
            <pc:sldMk cId="4050418997" sldId="267"/>
            <ac:spMk id="2" creationId="{586C03F4-6688-94B1-B8E2-55DA03494F09}"/>
          </ac:spMkLst>
        </pc:spChg>
        <pc:spChg chg="add mod">
          <ac:chgData name="Cavan J. Lawes &lt;Student&gt;" userId="S::0623104425@my.browardschools.com::02ebbfa7-85df-4e5e-b9ba-67576500ec9b" providerId="AD" clId="Web-{0DCDEEE5-4C5C-B15C-A65F-D1F7EEB2A8A0}" dt="2024-08-22T11:32:01.391" v="646" actId="20577"/>
          <ac:spMkLst>
            <pc:docMk/>
            <pc:sldMk cId="4050418997" sldId="267"/>
            <ac:spMk id="3" creationId="{8FBE2EB4-09DA-94C8-CC30-B94C83512250}"/>
          </ac:spMkLst>
        </pc:spChg>
      </pc:sldChg>
    </pc:docChg>
  </pc:docChgLst>
  <pc:docChgLst>
    <pc:chgData name="Xzavier Carter &lt;Student&gt;" userId="S::0612084814@my.browardschools.com::cac32a8f-99de-4802-b724-fa0ede233c05" providerId="AD" clId="Web-{38D3D6FD-F0D6-17FE-B98F-CB50B9D06526}"/>
    <pc:docChg chg="modSld">
      <pc:chgData name="Xzavier Carter &lt;Student&gt;" userId="S::0612084814@my.browardschools.com::cac32a8f-99de-4802-b724-fa0ede233c05" providerId="AD" clId="Web-{38D3D6FD-F0D6-17FE-B98F-CB50B9D06526}" dt="2024-08-24T00:01:18.709" v="135" actId="20577"/>
      <pc:docMkLst>
        <pc:docMk/>
      </pc:docMkLst>
      <pc:sldChg chg="addSp modSp">
        <pc:chgData name="Xzavier Carter &lt;Student&gt;" userId="S::0612084814@my.browardschools.com::cac32a8f-99de-4802-b724-fa0ede233c05" providerId="AD" clId="Web-{38D3D6FD-F0D6-17FE-B98F-CB50B9D06526}" dt="2024-08-24T00:00:24.239" v="132" actId="20577"/>
        <pc:sldMkLst>
          <pc:docMk/>
          <pc:sldMk cId="3468495497" sldId="257"/>
        </pc:sldMkLst>
        <pc:spChg chg="mod">
          <ac:chgData name="Xzavier Carter &lt;Student&gt;" userId="S::0612084814@my.browardschools.com::cac32a8f-99de-4802-b724-fa0ede233c05" providerId="AD" clId="Web-{38D3D6FD-F0D6-17FE-B98F-CB50B9D06526}" dt="2024-08-23T23:59:01.639" v="108" actId="20577"/>
          <ac:spMkLst>
            <pc:docMk/>
            <pc:sldMk cId="3468495497" sldId="257"/>
            <ac:spMk id="3" creationId="{DF7088DC-0E7E-AEBC-F7B3-F2E1E8A257CC}"/>
          </ac:spMkLst>
        </pc:spChg>
        <pc:spChg chg="add mod">
          <ac:chgData name="Xzavier Carter &lt;Student&gt;" userId="S::0612084814@my.browardschools.com::cac32a8f-99de-4802-b724-fa0ede233c05" providerId="AD" clId="Web-{38D3D6FD-F0D6-17FE-B98F-CB50B9D06526}" dt="2024-08-24T00:00:24.239" v="132" actId="20577"/>
          <ac:spMkLst>
            <pc:docMk/>
            <pc:sldMk cId="3468495497" sldId="257"/>
            <ac:spMk id="5" creationId="{C175D444-8C2D-5A4F-DE3D-5FFBEE7374D0}"/>
          </ac:spMkLst>
        </pc:spChg>
      </pc:sldChg>
      <pc:sldChg chg="modSp">
        <pc:chgData name="Xzavier Carter &lt;Student&gt;" userId="S::0612084814@my.browardschools.com::cac32a8f-99de-4802-b724-fa0ede233c05" providerId="AD" clId="Web-{38D3D6FD-F0D6-17FE-B98F-CB50B9D06526}" dt="2024-08-24T00:01:18.709" v="135" actId="20577"/>
        <pc:sldMkLst>
          <pc:docMk/>
          <pc:sldMk cId="4050418997" sldId="267"/>
        </pc:sldMkLst>
        <pc:spChg chg="mod">
          <ac:chgData name="Xzavier Carter &lt;Student&gt;" userId="S::0612084814@my.browardschools.com::cac32a8f-99de-4802-b724-fa0ede233c05" providerId="AD" clId="Web-{38D3D6FD-F0D6-17FE-B98F-CB50B9D06526}" dt="2024-08-24T00:01:18.709" v="135" actId="20577"/>
          <ac:spMkLst>
            <pc:docMk/>
            <pc:sldMk cId="4050418997" sldId="267"/>
            <ac:spMk id="3" creationId="{8FBE2EB4-09DA-94C8-CC30-B94C83512250}"/>
          </ac:spMkLst>
        </pc:spChg>
      </pc:sldChg>
    </pc:docChg>
  </pc:docChgLst>
  <pc:docChgLst>
    <pc:chgData name="Cavan J. Lawes &lt;Student&gt;" userId="S::0623104425@my.browardschools.com::02ebbfa7-85df-4e5e-b9ba-67576500ec9b" providerId="AD" clId="Web-{C5498B49-277D-9B46-AFDD-EB79CA30D82B}"/>
    <pc:docChg chg="modSld">
      <pc:chgData name="Cavan J. Lawes &lt;Student&gt;" userId="S::0623104425@my.browardschools.com::02ebbfa7-85df-4e5e-b9ba-67576500ec9b" providerId="AD" clId="Web-{C5498B49-277D-9B46-AFDD-EB79CA30D82B}" dt="2024-08-22T19:15:35.563" v="109" actId="1076"/>
      <pc:docMkLst>
        <pc:docMk/>
      </pc:docMkLst>
      <pc:sldChg chg="modSp">
        <pc:chgData name="Cavan J. Lawes &lt;Student&gt;" userId="S::0623104425@my.browardschools.com::02ebbfa7-85df-4e5e-b9ba-67576500ec9b" providerId="AD" clId="Web-{C5498B49-277D-9B46-AFDD-EB79CA30D82B}" dt="2024-08-22T19:13:11.823" v="107" actId="20577"/>
        <pc:sldMkLst>
          <pc:docMk/>
          <pc:sldMk cId="4275692021" sldId="261"/>
        </pc:sldMkLst>
        <pc:spChg chg="mod">
          <ac:chgData name="Cavan J. Lawes &lt;Student&gt;" userId="S::0623104425@my.browardschools.com::02ebbfa7-85df-4e5e-b9ba-67576500ec9b" providerId="AD" clId="Web-{C5498B49-277D-9B46-AFDD-EB79CA30D82B}" dt="2024-08-22T19:13:11.823" v="107" actId="20577"/>
          <ac:spMkLst>
            <pc:docMk/>
            <pc:sldMk cId="4275692021" sldId="261"/>
            <ac:spMk id="3" creationId="{6BD5975F-D833-33EF-4613-6680F804501F}"/>
          </ac:spMkLst>
        </pc:spChg>
      </pc:sldChg>
      <pc:sldChg chg="addSp delSp modSp">
        <pc:chgData name="Cavan J. Lawes &lt;Student&gt;" userId="S::0623104425@my.browardschools.com::02ebbfa7-85df-4e5e-b9ba-67576500ec9b" providerId="AD" clId="Web-{C5498B49-277D-9B46-AFDD-EB79CA30D82B}" dt="2024-08-22T19:15:35.563" v="109" actId="1076"/>
        <pc:sldMkLst>
          <pc:docMk/>
          <pc:sldMk cId="2143346944" sldId="262"/>
        </pc:sldMkLst>
        <pc:spChg chg="mod">
          <ac:chgData name="Cavan J. Lawes &lt;Student&gt;" userId="S::0623104425@my.browardschools.com::02ebbfa7-85df-4e5e-b9ba-67576500ec9b" providerId="AD" clId="Web-{C5498B49-277D-9B46-AFDD-EB79CA30D82B}" dt="2024-08-22T19:15:31.079" v="108" actId="1076"/>
          <ac:spMkLst>
            <pc:docMk/>
            <pc:sldMk cId="2143346944" sldId="262"/>
            <ac:spMk id="3" creationId="{43909027-0AF7-CAB2-7240-5F19F3DF4E25}"/>
          </ac:spMkLst>
        </pc:spChg>
        <pc:spChg chg="mod">
          <ac:chgData name="Cavan J. Lawes &lt;Student&gt;" userId="S::0623104425@my.browardschools.com::02ebbfa7-85df-4e5e-b9ba-67576500ec9b" providerId="AD" clId="Web-{C5498B49-277D-9B46-AFDD-EB79CA30D82B}" dt="2024-08-22T19:15:35.563" v="109" actId="1076"/>
          <ac:spMkLst>
            <pc:docMk/>
            <pc:sldMk cId="2143346944" sldId="262"/>
            <ac:spMk id="4" creationId="{0CA57C24-CA6E-582E-481C-B74911FCF726}"/>
          </ac:spMkLst>
        </pc:spChg>
        <pc:spChg chg="mod">
          <ac:chgData name="Cavan J. Lawes &lt;Student&gt;" userId="S::0623104425@my.browardschools.com::02ebbfa7-85df-4e5e-b9ba-67576500ec9b" providerId="AD" clId="Web-{C5498B49-277D-9B46-AFDD-EB79CA30D82B}" dt="2024-08-22T19:06:49.622" v="99" actId="1076"/>
          <ac:spMkLst>
            <pc:docMk/>
            <pc:sldMk cId="2143346944" sldId="262"/>
            <ac:spMk id="5" creationId="{6AD59234-998F-48AF-3CC3-510CAC0EE140}"/>
          </ac:spMkLst>
        </pc:spChg>
        <pc:picChg chg="add del mod">
          <ac:chgData name="Cavan J. Lawes &lt;Student&gt;" userId="S::0623104425@my.browardschools.com::02ebbfa7-85df-4e5e-b9ba-67576500ec9b" providerId="AD" clId="Web-{C5498B49-277D-9B46-AFDD-EB79CA30D82B}" dt="2024-08-22T19:05:01.509" v="89"/>
          <ac:picMkLst>
            <pc:docMk/>
            <pc:sldMk cId="2143346944" sldId="262"/>
            <ac:picMk id="6" creationId="{33097FD8-9686-F5BA-968B-858D822B4407}"/>
          </ac:picMkLst>
        </pc:picChg>
        <pc:picChg chg="add mod">
          <ac:chgData name="Cavan J. Lawes &lt;Student&gt;" userId="S::0623104425@my.browardschools.com::02ebbfa7-85df-4e5e-b9ba-67576500ec9b" providerId="AD" clId="Web-{C5498B49-277D-9B46-AFDD-EB79CA30D82B}" dt="2024-08-22T19:06:31.902" v="95" actId="1076"/>
          <ac:picMkLst>
            <pc:docMk/>
            <pc:sldMk cId="2143346944" sldId="262"/>
            <ac:picMk id="7" creationId="{1845A46D-FE2A-1B2C-29A5-86F4B01C8603}"/>
          </ac:picMkLst>
        </pc:picChg>
      </pc:sldChg>
      <pc:sldChg chg="modSp">
        <pc:chgData name="Cavan J. Lawes &lt;Student&gt;" userId="S::0623104425@my.browardschools.com::02ebbfa7-85df-4e5e-b9ba-67576500ec9b" providerId="AD" clId="Web-{C5498B49-277D-9B46-AFDD-EB79CA30D82B}" dt="2024-08-22T18:50:14.507" v="75" actId="1076"/>
        <pc:sldMkLst>
          <pc:docMk/>
          <pc:sldMk cId="895567293" sldId="263"/>
        </pc:sldMkLst>
        <pc:spChg chg="mod">
          <ac:chgData name="Cavan J. Lawes &lt;Student&gt;" userId="S::0623104425@my.browardschools.com::02ebbfa7-85df-4e5e-b9ba-67576500ec9b" providerId="AD" clId="Web-{C5498B49-277D-9B46-AFDD-EB79CA30D82B}" dt="2024-08-22T18:49:08.145" v="66" actId="14100"/>
          <ac:spMkLst>
            <pc:docMk/>
            <pc:sldMk cId="895567293" sldId="263"/>
            <ac:spMk id="3" creationId="{BDD8FF94-1799-A37A-1B3D-C0A78232EB9C}"/>
          </ac:spMkLst>
        </pc:spChg>
        <pc:spChg chg="mod">
          <ac:chgData name="Cavan J. Lawes &lt;Student&gt;" userId="S::0623104425@my.browardschools.com::02ebbfa7-85df-4e5e-b9ba-67576500ec9b" providerId="AD" clId="Web-{C5498B49-277D-9B46-AFDD-EB79CA30D82B}" dt="2024-08-22T18:49:51.537" v="68" actId="1076"/>
          <ac:spMkLst>
            <pc:docMk/>
            <pc:sldMk cId="895567293" sldId="263"/>
            <ac:spMk id="6" creationId="{F3212F88-7560-E29B-516B-5FA62E38BC9C}"/>
          </ac:spMkLst>
        </pc:spChg>
        <pc:spChg chg="mod">
          <ac:chgData name="Cavan J. Lawes &lt;Student&gt;" userId="S::0623104425@my.browardschools.com::02ebbfa7-85df-4e5e-b9ba-67576500ec9b" providerId="AD" clId="Web-{C5498B49-277D-9B46-AFDD-EB79CA30D82B}" dt="2024-08-22T18:50:00.960" v="70" actId="1076"/>
          <ac:spMkLst>
            <pc:docMk/>
            <pc:sldMk cId="895567293" sldId="263"/>
            <ac:spMk id="7" creationId="{7BC41B2B-D358-472F-31B5-ED225ADBE95C}"/>
          </ac:spMkLst>
        </pc:spChg>
        <pc:picChg chg="mod">
          <ac:chgData name="Cavan J. Lawes &lt;Student&gt;" userId="S::0623104425@my.browardschools.com::02ebbfa7-85df-4e5e-b9ba-67576500ec9b" providerId="AD" clId="Web-{C5498B49-277D-9B46-AFDD-EB79CA30D82B}" dt="2024-08-22T18:50:08.116" v="73" actId="1076"/>
          <ac:picMkLst>
            <pc:docMk/>
            <pc:sldMk cId="895567293" sldId="263"/>
            <ac:picMk id="4" creationId="{B0E59FB9-1753-E53C-BE78-C8B6AD70A6CD}"/>
          </ac:picMkLst>
        </pc:picChg>
        <pc:picChg chg="mod">
          <ac:chgData name="Cavan J. Lawes &lt;Student&gt;" userId="S::0623104425@my.browardschools.com::02ebbfa7-85df-4e5e-b9ba-67576500ec9b" providerId="AD" clId="Web-{C5498B49-277D-9B46-AFDD-EB79CA30D82B}" dt="2024-08-22T18:50:14.507" v="75" actId="1076"/>
          <ac:picMkLst>
            <pc:docMk/>
            <pc:sldMk cId="895567293" sldId="263"/>
            <ac:picMk id="5" creationId="{4268EDE9-0032-E683-4720-18CA616566EB}"/>
          </ac:picMkLst>
        </pc:picChg>
      </pc:sldChg>
      <pc:sldChg chg="modSp">
        <pc:chgData name="Cavan J. Lawes &lt;Student&gt;" userId="S::0623104425@my.browardschools.com::02ebbfa7-85df-4e5e-b9ba-67576500ec9b" providerId="AD" clId="Web-{C5498B49-277D-9B46-AFDD-EB79CA30D82B}" dt="2024-08-22T19:02:50.410" v="86" actId="20577"/>
        <pc:sldMkLst>
          <pc:docMk/>
          <pc:sldMk cId="4050418997" sldId="267"/>
        </pc:sldMkLst>
        <pc:spChg chg="mod">
          <ac:chgData name="Cavan J. Lawes &lt;Student&gt;" userId="S::0623104425@my.browardschools.com::02ebbfa7-85df-4e5e-b9ba-67576500ec9b" providerId="AD" clId="Web-{C5498B49-277D-9B46-AFDD-EB79CA30D82B}" dt="2024-08-22T19:02:50.410" v="86" actId="20577"/>
          <ac:spMkLst>
            <pc:docMk/>
            <pc:sldMk cId="4050418997" sldId="267"/>
            <ac:spMk id="3" creationId="{8FBE2EB4-09DA-94C8-CC30-B94C83512250}"/>
          </ac:spMkLst>
        </pc:spChg>
      </pc:sldChg>
    </pc:docChg>
  </pc:docChgLst>
  <pc:docChgLst>
    <pc:chgData name="Andres Zamora &lt;Student&gt;" userId="S::0612082219@my.browardschools.com::597efc3e-a5a0-4635-849b-25999fa91095" providerId="AD" clId="Web-{98E47F29-962D-DC88-B16D-B106C04EFE34}"/>
    <pc:docChg chg="modSld">
      <pc:chgData name="Andres Zamora &lt;Student&gt;" userId="S::0612082219@my.browardschools.com::597efc3e-a5a0-4635-849b-25999fa91095" providerId="AD" clId="Web-{98E47F29-962D-DC88-B16D-B106C04EFE34}" dt="2024-08-22T19:16:09.984" v="106" actId="20577"/>
      <pc:docMkLst>
        <pc:docMk/>
      </pc:docMkLst>
      <pc:sldChg chg="modSp">
        <pc:chgData name="Andres Zamora &lt;Student&gt;" userId="S::0612082219@my.browardschools.com::597efc3e-a5a0-4635-849b-25999fa91095" providerId="AD" clId="Web-{98E47F29-962D-DC88-B16D-B106C04EFE34}" dt="2024-08-22T19:08:36.249" v="22" actId="14100"/>
        <pc:sldMkLst>
          <pc:docMk/>
          <pc:sldMk cId="109857222" sldId="256"/>
        </pc:sldMkLst>
        <pc:spChg chg="mod">
          <ac:chgData name="Andres Zamora &lt;Student&gt;" userId="S::0612082219@my.browardschools.com::597efc3e-a5a0-4635-849b-25999fa91095" providerId="AD" clId="Web-{98E47F29-962D-DC88-B16D-B106C04EFE34}" dt="2024-08-22T19:08:36.249" v="22" actId="14100"/>
          <ac:spMkLst>
            <pc:docMk/>
            <pc:sldMk cId="109857222" sldId="256"/>
            <ac:spMk id="2" creationId="{00000000-0000-0000-0000-000000000000}"/>
          </ac:spMkLst>
        </pc:spChg>
      </pc:sldChg>
      <pc:sldChg chg="modNotes">
        <pc:chgData name="Andres Zamora &lt;Student&gt;" userId="S::0612082219@my.browardschools.com::597efc3e-a5a0-4635-849b-25999fa91095" providerId="AD" clId="Web-{98E47F29-962D-DC88-B16D-B106C04EFE34}" dt="2024-08-22T19:10:42.347" v="26"/>
        <pc:sldMkLst>
          <pc:docMk/>
          <pc:sldMk cId="3468495497" sldId="257"/>
        </pc:sldMkLst>
      </pc:sldChg>
      <pc:sldChg chg="modSp modNotes">
        <pc:chgData name="Andres Zamora &lt;Student&gt;" userId="S::0612082219@my.browardschools.com::597efc3e-a5a0-4635-849b-25999fa91095" providerId="AD" clId="Web-{98E47F29-962D-DC88-B16D-B106C04EFE34}" dt="2024-08-22T19:11:01.895" v="27" actId="1076"/>
        <pc:sldMkLst>
          <pc:docMk/>
          <pc:sldMk cId="4127925496" sldId="258"/>
        </pc:sldMkLst>
        <pc:spChg chg="mod">
          <ac:chgData name="Andres Zamora &lt;Student&gt;" userId="S::0612082219@my.browardschools.com::597efc3e-a5a0-4635-849b-25999fa91095" providerId="AD" clId="Web-{98E47F29-962D-DC88-B16D-B106C04EFE34}" dt="2024-08-22T19:11:01.895" v="27" actId="1076"/>
          <ac:spMkLst>
            <pc:docMk/>
            <pc:sldMk cId="4127925496" sldId="258"/>
            <ac:spMk id="3" creationId="{1DF054DC-14FF-176C-4182-4C1BF236E5B4}"/>
          </ac:spMkLst>
        </pc:spChg>
      </pc:sldChg>
      <pc:sldChg chg="addSp modSp mod setBg">
        <pc:chgData name="Andres Zamora &lt;Student&gt;" userId="S::0612082219@my.browardschools.com::597efc3e-a5a0-4635-849b-25999fa91095" providerId="AD" clId="Web-{98E47F29-962D-DC88-B16D-B106C04EFE34}" dt="2024-08-22T19:00:43.012" v="16"/>
        <pc:sldMkLst>
          <pc:docMk/>
          <pc:sldMk cId="4275692021" sldId="261"/>
        </pc:sldMkLst>
        <pc:spChg chg="mod">
          <ac:chgData name="Andres Zamora &lt;Student&gt;" userId="S::0612082219@my.browardschools.com::597efc3e-a5a0-4635-849b-25999fa91095" providerId="AD" clId="Web-{98E47F29-962D-DC88-B16D-B106C04EFE34}" dt="2024-08-22T19:00:43.012" v="16"/>
          <ac:spMkLst>
            <pc:docMk/>
            <pc:sldMk cId="4275692021" sldId="261"/>
            <ac:spMk id="2" creationId="{EC0C24B5-570D-52C4-EA55-EE4ABADB141D}"/>
          </ac:spMkLst>
        </pc:spChg>
        <pc:spChg chg="mod">
          <ac:chgData name="Andres Zamora &lt;Student&gt;" userId="S::0612082219@my.browardschools.com::597efc3e-a5a0-4635-849b-25999fa91095" providerId="AD" clId="Web-{98E47F29-962D-DC88-B16D-B106C04EFE34}" dt="2024-08-22T19:00:43.012" v="16"/>
          <ac:spMkLst>
            <pc:docMk/>
            <pc:sldMk cId="4275692021" sldId="261"/>
            <ac:spMk id="3" creationId="{6BD5975F-D833-33EF-4613-6680F804501F}"/>
          </ac:spMkLst>
        </pc:spChg>
        <pc:picChg chg="add mod">
          <ac:chgData name="Andres Zamora &lt;Student&gt;" userId="S::0612082219@my.browardschools.com::597efc3e-a5a0-4635-849b-25999fa91095" providerId="AD" clId="Web-{98E47F29-962D-DC88-B16D-B106C04EFE34}" dt="2024-08-22T19:00:43.012" v="16"/>
          <ac:picMkLst>
            <pc:docMk/>
            <pc:sldMk cId="4275692021" sldId="261"/>
            <ac:picMk id="4" creationId="{74F7AC3C-DCBC-ABFC-1EC8-80050CB3C106}"/>
          </ac:picMkLst>
        </pc:picChg>
      </pc:sldChg>
      <pc:sldChg chg="addSp delSp modSp">
        <pc:chgData name="Andres Zamora &lt;Student&gt;" userId="S::0612082219@my.browardschools.com::597efc3e-a5a0-4635-849b-25999fa91095" providerId="AD" clId="Web-{98E47F29-962D-DC88-B16D-B106C04EFE34}" dt="2024-08-22T19:07:24.215" v="21" actId="1076"/>
        <pc:sldMkLst>
          <pc:docMk/>
          <pc:sldMk cId="2143346944" sldId="262"/>
        </pc:sldMkLst>
        <pc:picChg chg="del">
          <ac:chgData name="Andres Zamora &lt;Student&gt;" userId="S::0612082219@my.browardschools.com::597efc3e-a5a0-4635-849b-25999fa91095" providerId="AD" clId="Web-{98E47F29-962D-DC88-B16D-B106C04EFE34}" dt="2024-08-22T19:07:00.682" v="18"/>
          <ac:picMkLst>
            <pc:docMk/>
            <pc:sldMk cId="2143346944" sldId="262"/>
            <ac:picMk id="7" creationId="{1845A46D-FE2A-1B2C-29A5-86F4B01C8603}"/>
          </ac:picMkLst>
        </pc:picChg>
        <pc:picChg chg="add mod">
          <ac:chgData name="Andres Zamora &lt;Student&gt;" userId="S::0612082219@my.browardschools.com::597efc3e-a5a0-4635-849b-25999fa91095" providerId="AD" clId="Web-{98E47F29-962D-DC88-B16D-B106C04EFE34}" dt="2024-08-22T19:07:24.215" v="21" actId="1076"/>
          <ac:picMkLst>
            <pc:docMk/>
            <pc:sldMk cId="2143346944" sldId="262"/>
            <ac:picMk id="8" creationId="{2E4946BB-DF91-80E1-A4FC-9D376F1FD11C}"/>
          </ac:picMkLst>
        </pc:picChg>
      </pc:sldChg>
      <pc:sldChg chg="modSp">
        <pc:chgData name="Andres Zamora &lt;Student&gt;" userId="S::0612082219@my.browardschools.com::597efc3e-a5a0-4635-849b-25999fa91095" providerId="AD" clId="Web-{98E47F29-962D-DC88-B16D-B106C04EFE34}" dt="2024-08-22T19:16:09.984" v="106" actId="20577"/>
        <pc:sldMkLst>
          <pc:docMk/>
          <pc:sldMk cId="1936761544" sldId="266"/>
        </pc:sldMkLst>
        <pc:spChg chg="mod">
          <ac:chgData name="Andres Zamora &lt;Student&gt;" userId="S::0612082219@my.browardschools.com::597efc3e-a5a0-4635-849b-25999fa91095" providerId="AD" clId="Web-{98E47F29-962D-DC88-B16D-B106C04EFE34}" dt="2024-08-22T19:16:09.984" v="106" actId="20577"/>
          <ac:spMkLst>
            <pc:docMk/>
            <pc:sldMk cId="1936761544" sldId="266"/>
            <ac:spMk id="3" creationId="{6EC0F6F6-252A-A131-81E9-1055C7697BBD}"/>
          </ac:spMkLst>
        </pc:spChg>
      </pc:sldChg>
      <pc:sldChg chg="modSp">
        <pc:chgData name="Andres Zamora &lt;Student&gt;" userId="S::0612082219@my.browardschools.com::597efc3e-a5a0-4635-849b-25999fa91095" providerId="AD" clId="Web-{98E47F29-962D-DC88-B16D-B106C04EFE34}" dt="2024-08-22T19:04:14.676" v="17" actId="20577"/>
        <pc:sldMkLst>
          <pc:docMk/>
          <pc:sldMk cId="4050418997" sldId="267"/>
        </pc:sldMkLst>
        <pc:spChg chg="mod">
          <ac:chgData name="Andres Zamora &lt;Student&gt;" userId="S::0612082219@my.browardschools.com::597efc3e-a5a0-4635-849b-25999fa91095" providerId="AD" clId="Web-{98E47F29-962D-DC88-B16D-B106C04EFE34}" dt="2024-08-22T19:04:14.676" v="17" actId="20577"/>
          <ac:spMkLst>
            <pc:docMk/>
            <pc:sldMk cId="4050418997" sldId="267"/>
            <ac:spMk id="2" creationId="{586C03F4-6688-94B1-B8E2-55DA03494F09}"/>
          </ac:spMkLst>
        </pc:spChg>
        <pc:spChg chg="mod">
          <ac:chgData name="Andres Zamora &lt;Student&gt;" userId="S::0612082219@my.browardschools.com::597efc3e-a5a0-4635-849b-25999fa91095" providerId="AD" clId="Web-{98E47F29-962D-DC88-B16D-B106C04EFE34}" dt="2024-08-22T18:33:37.592" v="8" actId="20577"/>
          <ac:spMkLst>
            <pc:docMk/>
            <pc:sldMk cId="4050418997" sldId="267"/>
            <ac:spMk id="3" creationId="{8FBE2EB4-09DA-94C8-CC30-B94C83512250}"/>
          </ac:spMkLst>
        </pc:spChg>
      </pc:sldChg>
    </pc:docChg>
  </pc:docChgLst>
  <pc:docChgLst>
    <pc:chgData name="Xzavier Carter &lt;Student&gt;" userId="S::0612084814@my.browardschools.com::cac32a8f-99de-4802-b724-fa0ede233c05" providerId="AD" clId="Web-{F14416AC-9180-BE39-F591-B9A2AFDB5EE9}"/>
    <pc:docChg chg="modSld">
      <pc:chgData name="Xzavier Carter &lt;Student&gt;" userId="S::0612084814@my.browardschools.com::cac32a8f-99de-4802-b724-fa0ede233c05" providerId="AD" clId="Web-{F14416AC-9180-BE39-F591-B9A2AFDB5EE9}" dt="2024-08-26T19:53:29.844" v="491"/>
      <pc:docMkLst>
        <pc:docMk/>
      </pc:docMkLst>
      <pc:sldChg chg="modNotes">
        <pc:chgData name="Xzavier Carter &lt;Student&gt;" userId="S::0612084814@my.browardschools.com::cac32a8f-99de-4802-b724-fa0ede233c05" providerId="AD" clId="Web-{F14416AC-9180-BE39-F591-B9A2AFDB5EE9}" dt="2024-08-26T19:08:00.123" v="51"/>
        <pc:sldMkLst>
          <pc:docMk/>
          <pc:sldMk cId="3468495497" sldId="257"/>
        </pc:sldMkLst>
      </pc:sldChg>
      <pc:sldChg chg="modNotes">
        <pc:chgData name="Xzavier Carter &lt;Student&gt;" userId="S::0612084814@my.browardschools.com::cac32a8f-99de-4802-b724-fa0ede233c05" providerId="AD" clId="Web-{F14416AC-9180-BE39-F591-B9A2AFDB5EE9}" dt="2024-08-26T19:22:19.276" v="85"/>
        <pc:sldMkLst>
          <pc:docMk/>
          <pc:sldMk cId="4127925496" sldId="258"/>
        </pc:sldMkLst>
      </pc:sldChg>
      <pc:sldChg chg="modSp modNotes">
        <pc:chgData name="Xzavier Carter &lt;Student&gt;" userId="S::0612084814@my.browardschools.com::cac32a8f-99de-4802-b724-fa0ede233c05" providerId="AD" clId="Web-{F14416AC-9180-BE39-F591-B9A2AFDB5EE9}" dt="2024-08-26T19:40:25.696" v="344"/>
        <pc:sldMkLst>
          <pc:docMk/>
          <pc:sldMk cId="884663056" sldId="259"/>
        </pc:sldMkLst>
        <pc:spChg chg="mod">
          <ac:chgData name="Xzavier Carter &lt;Student&gt;" userId="S::0612084814@my.browardschools.com::cac32a8f-99de-4802-b724-fa0ede233c05" providerId="AD" clId="Web-{F14416AC-9180-BE39-F591-B9A2AFDB5EE9}" dt="2024-08-26T19:32:47.289" v="317" actId="20577"/>
          <ac:spMkLst>
            <pc:docMk/>
            <pc:sldMk cId="884663056" sldId="259"/>
            <ac:spMk id="3" creationId="{40E0B04F-3808-CFDC-A25A-8706901A5E00}"/>
          </ac:spMkLst>
        </pc:spChg>
      </pc:sldChg>
      <pc:sldChg chg="modNotes">
        <pc:chgData name="Xzavier Carter &lt;Student&gt;" userId="S::0612084814@my.browardschools.com::cac32a8f-99de-4802-b724-fa0ede233c05" providerId="AD" clId="Web-{F14416AC-9180-BE39-F591-B9A2AFDB5EE9}" dt="2024-08-26T19:53:29.844" v="491"/>
        <pc:sldMkLst>
          <pc:docMk/>
          <pc:sldMk cId="2004475492" sldId="260"/>
        </pc:sldMkLst>
      </pc:sldChg>
      <pc:sldChg chg="modSp">
        <pc:chgData name="Xzavier Carter &lt;Student&gt;" userId="S::0612084814@my.browardschools.com::cac32a8f-99de-4802-b724-fa0ede233c05" providerId="AD" clId="Web-{F14416AC-9180-BE39-F591-B9A2AFDB5EE9}" dt="2024-08-26T18:59:58.355" v="47" actId="20577"/>
        <pc:sldMkLst>
          <pc:docMk/>
          <pc:sldMk cId="1936761544" sldId="266"/>
        </pc:sldMkLst>
        <pc:spChg chg="mod">
          <ac:chgData name="Xzavier Carter &lt;Student&gt;" userId="S::0612084814@my.browardschools.com::cac32a8f-99de-4802-b724-fa0ede233c05" providerId="AD" clId="Web-{F14416AC-9180-BE39-F591-B9A2AFDB5EE9}" dt="2024-08-26T18:59:58.355" v="47" actId="20577"/>
          <ac:spMkLst>
            <pc:docMk/>
            <pc:sldMk cId="1936761544" sldId="266"/>
            <ac:spMk id="3" creationId="{6EC0F6F6-252A-A131-81E9-1055C7697BBD}"/>
          </ac:spMkLst>
        </pc:spChg>
      </pc:sldChg>
    </pc:docChg>
  </pc:docChgLst>
  <pc:docChgLst>
    <pc:chgData clId="Web-{101E608C-9E03-1511-D109-D684DEBB842C}"/>
    <pc:docChg chg="modSld">
      <pc:chgData name="" userId="" providerId="" clId="Web-{101E608C-9E03-1511-D109-D684DEBB842C}" dt="2024-08-22T00:16:22.319" v="0" actId="20577"/>
      <pc:docMkLst>
        <pc:docMk/>
      </pc:docMkLst>
      <pc:sldChg chg="modSp">
        <pc:chgData name="" userId="" providerId="" clId="Web-{101E608C-9E03-1511-D109-D684DEBB842C}" dt="2024-08-22T00:16:22.319" v="0" actId="20577"/>
        <pc:sldMkLst>
          <pc:docMk/>
          <pc:sldMk cId="884663056" sldId="259"/>
        </pc:sldMkLst>
        <pc:spChg chg="mod">
          <ac:chgData name="" userId="" providerId="" clId="Web-{101E608C-9E03-1511-D109-D684DEBB842C}" dt="2024-08-22T00:16:22.319" v="0" actId="20577"/>
          <ac:spMkLst>
            <pc:docMk/>
            <pc:sldMk cId="884663056" sldId="259"/>
            <ac:spMk id="3" creationId="{40E0B04F-3808-CFDC-A25A-8706901A5E00}"/>
          </ac:spMkLst>
        </pc:spChg>
      </pc:sldChg>
    </pc:docChg>
  </pc:docChgLst>
  <pc:docChgLst>
    <pc:chgData name="Olivia R. Mccallum &lt;Student&gt;" userId="S::0616104128@my.browardschools.com::fc05a64b-7d33-4150-94f2-00e30be8e29f" providerId="AD" clId="Web-{C904BCDF-21D6-E387-EFD9-1B865BA1A9C1}"/>
    <pc:docChg chg="modSld">
      <pc:chgData name="Olivia R. Mccallum &lt;Student&gt;" userId="S::0616104128@my.browardschools.com::fc05a64b-7d33-4150-94f2-00e30be8e29f" providerId="AD" clId="Web-{C904BCDF-21D6-E387-EFD9-1B865BA1A9C1}" dt="2024-08-20T18:42:04.185" v="29" actId="20577"/>
      <pc:docMkLst>
        <pc:docMk/>
      </pc:docMkLst>
      <pc:sldChg chg="modSp">
        <pc:chgData name="Olivia R. Mccallum &lt;Student&gt;" userId="S::0616104128@my.browardschools.com::fc05a64b-7d33-4150-94f2-00e30be8e29f" providerId="AD" clId="Web-{C904BCDF-21D6-E387-EFD9-1B865BA1A9C1}" dt="2024-08-20T18:42:04.185" v="29" actId="20577"/>
        <pc:sldMkLst>
          <pc:docMk/>
          <pc:sldMk cId="3468495497" sldId="257"/>
        </pc:sldMkLst>
        <pc:spChg chg="mod">
          <ac:chgData name="Olivia R. Mccallum &lt;Student&gt;" userId="S::0616104128@my.browardschools.com::fc05a64b-7d33-4150-94f2-00e30be8e29f" providerId="AD" clId="Web-{C904BCDF-21D6-E387-EFD9-1B865BA1A9C1}" dt="2024-08-20T18:42:04.185" v="29" actId="20577"/>
          <ac:spMkLst>
            <pc:docMk/>
            <pc:sldMk cId="3468495497" sldId="257"/>
            <ac:spMk id="3" creationId="{DF7088DC-0E7E-AEBC-F7B3-F2E1E8A257CC}"/>
          </ac:spMkLst>
        </pc:spChg>
      </pc:sldChg>
    </pc:docChg>
  </pc:docChgLst>
  <pc:docChgLst>
    <pc:chgData name="Andres Zamora &lt;Student&gt;" userId="S::0612082219@my.browardschools.com::597efc3e-a5a0-4635-849b-25999fa91095" providerId="AD" clId="Web-{9D861A10-1832-5355-886A-B165AAF6E71C}"/>
    <pc:docChg chg="modSld">
      <pc:chgData name="Andres Zamora &lt;Student&gt;" userId="S::0612082219@my.browardschools.com::597efc3e-a5a0-4635-849b-25999fa91095" providerId="AD" clId="Web-{9D861A10-1832-5355-886A-B165AAF6E71C}" dt="2024-08-26T02:38:24.909" v="977" actId="1076"/>
      <pc:docMkLst>
        <pc:docMk/>
      </pc:docMkLst>
      <pc:sldChg chg="modSp">
        <pc:chgData name="Andres Zamora &lt;Student&gt;" userId="S::0612082219@my.browardschools.com::597efc3e-a5a0-4635-849b-25999fa91095" providerId="AD" clId="Web-{9D861A10-1832-5355-886A-B165AAF6E71C}" dt="2024-08-26T02:38:24.909" v="977" actId="1076"/>
        <pc:sldMkLst>
          <pc:docMk/>
          <pc:sldMk cId="109857222" sldId="256"/>
        </pc:sldMkLst>
        <pc:spChg chg="mod">
          <ac:chgData name="Andres Zamora &lt;Student&gt;" userId="S::0612082219@my.browardschools.com::597efc3e-a5a0-4635-849b-25999fa91095" providerId="AD" clId="Web-{9D861A10-1832-5355-886A-B165AAF6E71C}" dt="2024-08-26T02:38:24.909" v="977" actId="1076"/>
          <ac:spMkLst>
            <pc:docMk/>
            <pc:sldMk cId="109857222" sldId="256"/>
            <ac:spMk id="2" creationId="{00000000-0000-0000-0000-000000000000}"/>
          </ac:spMkLst>
        </pc:spChg>
        <pc:spChg chg="mod">
          <ac:chgData name="Andres Zamora &lt;Student&gt;" userId="S::0612082219@my.browardschools.com::597efc3e-a5a0-4635-849b-25999fa91095" providerId="AD" clId="Web-{9D861A10-1832-5355-886A-B165AAF6E71C}" dt="2024-08-26T02:38:15.299" v="976" actId="1076"/>
          <ac:spMkLst>
            <pc:docMk/>
            <pc:sldMk cId="109857222" sldId="256"/>
            <ac:spMk id="3" creationId="{00000000-0000-0000-0000-000000000000}"/>
          </ac:spMkLst>
        </pc:spChg>
      </pc:sldChg>
      <pc:sldChg chg="delSp modSp">
        <pc:chgData name="Andres Zamora &lt;Student&gt;" userId="S::0612082219@my.browardschools.com::597efc3e-a5a0-4635-849b-25999fa91095" providerId="AD" clId="Web-{9D861A10-1832-5355-886A-B165AAF6E71C}" dt="2024-08-26T02:32:29.616" v="925" actId="20577"/>
        <pc:sldMkLst>
          <pc:docMk/>
          <pc:sldMk cId="3468495497" sldId="257"/>
        </pc:sldMkLst>
        <pc:spChg chg="mod">
          <ac:chgData name="Andres Zamora &lt;Student&gt;" userId="S::0612082219@my.browardschools.com::597efc3e-a5a0-4635-849b-25999fa91095" providerId="AD" clId="Web-{9D861A10-1832-5355-886A-B165AAF6E71C}" dt="2024-08-26T02:32:29.616" v="925" actId="20577"/>
          <ac:spMkLst>
            <pc:docMk/>
            <pc:sldMk cId="3468495497" sldId="257"/>
            <ac:spMk id="2" creationId="{CDE8F909-C6BC-E237-ACCA-711C8D44862A}"/>
          </ac:spMkLst>
        </pc:spChg>
        <pc:spChg chg="mod">
          <ac:chgData name="Andres Zamora &lt;Student&gt;" userId="S::0612082219@my.browardschools.com::597efc3e-a5a0-4635-849b-25999fa91095" providerId="AD" clId="Web-{9D861A10-1832-5355-886A-B165AAF6E71C}" dt="2024-08-26T02:32:20.209" v="924" actId="1076"/>
          <ac:spMkLst>
            <pc:docMk/>
            <pc:sldMk cId="3468495497" sldId="257"/>
            <ac:spMk id="3" creationId="{DF7088DC-0E7E-AEBC-F7B3-F2E1E8A257CC}"/>
          </ac:spMkLst>
        </pc:spChg>
        <pc:spChg chg="del mod">
          <ac:chgData name="Andres Zamora &lt;Student&gt;" userId="S::0612082219@my.browardschools.com::597efc3e-a5a0-4635-849b-25999fa91095" providerId="AD" clId="Web-{9D861A10-1832-5355-886A-B165AAF6E71C}" dt="2024-08-26T01:53:48.588" v="168"/>
          <ac:spMkLst>
            <pc:docMk/>
            <pc:sldMk cId="3468495497" sldId="257"/>
            <ac:spMk id="5" creationId="{C175D444-8C2D-5A4F-DE3D-5FFBEE7374D0}"/>
          </ac:spMkLst>
        </pc:spChg>
      </pc:sldChg>
      <pc:sldChg chg="modSp">
        <pc:chgData name="Andres Zamora &lt;Student&gt;" userId="S::0612082219@my.browardschools.com::597efc3e-a5a0-4635-849b-25999fa91095" providerId="AD" clId="Web-{9D861A10-1832-5355-886A-B165AAF6E71C}" dt="2024-08-26T02:33:08.586" v="933" actId="1076"/>
        <pc:sldMkLst>
          <pc:docMk/>
          <pc:sldMk cId="4127925496" sldId="258"/>
        </pc:sldMkLst>
        <pc:spChg chg="mod">
          <ac:chgData name="Andres Zamora &lt;Student&gt;" userId="S::0612082219@my.browardschools.com::597efc3e-a5a0-4635-849b-25999fa91095" providerId="AD" clId="Web-{9D861A10-1832-5355-886A-B165AAF6E71C}" dt="2024-08-26T02:32:50.289" v="928" actId="20577"/>
          <ac:spMkLst>
            <pc:docMk/>
            <pc:sldMk cId="4127925496" sldId="258"/>
            <ac:spMk id="2" creationId="{7AE7F277-665D-5575-43C2-DFBD36677E77}"/>
          </ac:spMkLst>
        </pc:spChg>
        <pc:spChg chg="mod">
          <ac:chgData name="Andres Zamora &lt;Student&gt;" userId="S::0612082219@my.browardschools.com::597efc3e-a5a0-4635-849b-25999fa91095" providerId="AD" clId="Web-{9D861A10-1832-5355-886A-B165AAF6E71C}" dt="2024-08-26T02:33:08.586" v="933" actId="1076"/>
          <ac:spMkLst>
            <pc:docMk/>
            <pc:sldMk cId="4127925496" sldId="258"/>
            <ac:spMk id="3" creationId="{1DF054DC-14FF-176C-4182-4C1BF236E5B4}"/>
          </ac:spMkLst>
        </pc:spChg>
      </pc:sldChg>
      <pc:sldChg chg="modSp">
        <pc:chgData name="Andres Zamora &lt;Student&gt;" userId="S::0612082219@my.browardschools.com::597efc3e-a5a0-4635-849b-25999fa91095" providerId="AD" clId="Web-{9D861A10-1832-5355-886A-B165AAF6E71C}" dt="2024-08-26T02:34:44.573" v="941" actId="20577"/>
        <pc:sldMkLst>
          <pc:docMk/>
          <pc:sldMk cId="884663056" sldId="259"/>
        </pc:sldMkLst>
        <pc:spChg chg="mod">
          <ac:chgData name="Andres Zamora &lt;Student&gt;" userId="S::0612082219@my.browardschools.com::597efc3e-a5a0-4635-849b-25999fa91095" providerId="AD" clId="Web-{9D861A10-1832-5355-886A-B165AAF6E71C}" dt="2024-08-26T02:34:31.136" v="936" actId="20577"/>
          <ac:spMkLst>
            <pc:docMk/>
            <pc:sldMk cId="884663056" sldId="259"/>
            <ac:spMk id="2" creationId="{12B9840D-ACAA-56FB-FDDB-DE0812F21007}"/>
          </ac:spMkLst>
        </pc:spChg>
        <pc:spChg chg="mod">
          <ac:chgData name="Andres Zamora &lt;Student&gt;" userId="S::0612082219@my.browardschools.com::597efc3e-a5a0-4635-849b-25999fa91095" providerId="AD" clId="Web-{9D861A10-1832-5355-886A-B165AAF6E71C}" dt="2024-08-26T02:34:44.573" v="941" actId="20577"/>
          <ac:spMkLst>
            <pc:docMk/>
            <pc:sldMk cId="884663056" sldId="259"/>
            <ac:spMk id="3" creationId="{40E0B04F-3808-CFDC-A25A-8706901A5E00}"/>
          </ac:spMkLst>
        </pc:spChg>
      </pc:sldChg>
      <pc:sldChg chg="modSp">
        <pc:chgData name="Andres Zamora &lt;Student&gt;" userId="S::0612082219@my.browardschools.com::597efc3e-a5a0-4635-849b-25999fa91095" providerId="AD" clId="Web-{9D861A10-1832-5355-886A-B165AAF6E71C}" dt="2024-08-26T02:35:10.762" v="947" actId="20577"/>
        <pc:sldMkLst>
          <pc:docMk/>
          <pc:sldMk cId="2004475492" sldId="260"/>
        </pc:sldMkLst>
        <pc:spChg chg="mod">
          <ac:chgData name="Andres Zamora &lt;Student&gt;" userId="S::0612082219@my.browardschools.com::597efc3e-a5a0-4635-849b-25999fa91095" providerId="AD" clId="Web-{9D861A10-1832-5355-886A-B165AAF6E71C}" dt="2024-08-26T02:35:00.324" v="944" actId="20577"/>
          <ac:spMkLst>
            <pc:docMk/>
            <pc:sldMk cId="2004475492" sldId="260"/>
            <ac:spMk id="2" creationId="{0574A8E3-5D4B-5811-3CC6-C364B219FC79}"/>
          </ac:spMkLst>
        </pc:spChg>
        <pc:spChg chg="mod">
          <ac:chgData name="Andres Zamora &lt;Student&gt;" userId="S::0612082219@my.browardschools.com::597efc3e-a5a0-4635-849b-25999fa91095" providerId="AD" clId="Web-{9D861A10-1832-5355-886A-B165AAF6E71C}" dt="2024-08-26T02:35:10.762" v="947" actId="20577"/>
          <ac:spMkLst>
            <pc:docMk/>
            <pc:sldMk cId="2004475492" sldId="260"/>
            <ac:spMk id="3" creationId="{BF6B4862-BB08-7101-1C11-4BF4EE075EAE}"/>
          </ac:spMkLst>
        </pc:spChg>
      </pc:sldChg>
      <pc:sldChg chg="modSp modNotes">
        <pc:chgData name="Andres Zamora &lt;Student&gt;" userId="S::0612082219@my.browardschools.com::597efc3e-a5a0-4635-849b-25999fa91095" providerId="AD" clId="Web-{9D861A10-1832-5355-886A-B165AAF6E71C}" dt="2024-08-26T02:35:36.263" v="953" actId="20577"/>
        <pc:sldMkLst>
          <pc:docMk/>
          <pc:sldMk cId="4275692021" sldId="261"/>
        </pc:sldMkLst>
        <pc:spChg chg="mod">
          <ac:chgData name="Andres Zamora &lt;Student&gt;" userId="S::0612082219@my.browardschools.com::597efc3e-a5a0-4635-849b-25999fa91095" providerId="AD" clId="Web-{9D861A10-1832-5355-886A-B165AAF6E71C}" dt="2024-08-26T02:35:27.622" v="950" actId="20577"/>
          <ac:spMkLst>
            <pc:docMk/>
            <pc:sldMk cId="4275692021" sldId="261"/>
            <ac:spMk id="2" creationId="{EC0C24B5-570D-52C4-EA55-EE4ABADB141D}"/>
          </ac:spMkLst>
        </pc:spChg>
        <pc:spChg chg="mod">
          <ac:chgData name="Andres Zamora &lt;Student&gt;" userId="S::0612082219@my.browardschools.com::597efc3e-a5a0-4635-849b-25999fa91095" providerId="AD" clId="Web-{9D861A10-1832-5355-886A-B165AAF6E71C}" dt="2024-08-26T02:35:36.263" v="953" actId="20577"/>
          <ac:spMkLst>
            <pc:docMk/>
            <pc:sldMk cId="4275692021" sldId="261"/>
            <ac:spMk id="3" creationId="{6BD5975F-D833-33EF-4613-6680F804501F}"/>
          </ac:spMkLst>
        </pc:spChg>
      </pc:sldChg>
      <pc:sldChg chg="modSp modNotes">
        <pc:chgData name="Andres Zamora &lt;Student&gt;" userId="S::0612082219@my.browardschools.com::597efc3e-a5a0-4635-849b-25999fa91095" providerId="AD" clId="Web-{9D861A10-1832-5355-886A-B165AAF6E71C}" dt="2024-08-26T02:36:24.561" v="960" actId="20577"/>
        <pc:sldMkLst>
          <pc:docMk/>
          <pc:sldMk cId="2143346944" sldId="262"/>
        </pc:sldMkLst>
        <pc:spChg chg="mod">
          <ac:chgData name="Andres Zamora &lt;Student&gt;" userId="S::0612082219@my.browardschools.com::597efc3e-a5a0-4635-849b-25999fa91095" providerId="AD" clId="Web-{9D861A10-1832-5355-886A-B165AAF6E71C}" dt="2024-08-26T02:35:48.169" v="955" actId="20577"/>
          <ac:spMkLst>
            <pc:docMk/>
            <pc:sldMk cId="2143346944" sldId="262"/>
            <ac:spMk id="2" creationId="{58B92800-C93F-5994-EBE0-0311164C8861}"/>
          </ac:spMkLst>
        </pc:spChg>
        <pc:spChg chg="mod">
          <ac:chgData name="Andres Zamora &lt;Student&gt;" userId="S::0612082219@my.browardschools.com::597efc3e-a5a0-4635-849b-25999fa91095" providerId="AD" clId="Web-{9D861A10-1832-5355-886A-B165AAF6E71C}" dt="2024-08-26T02:36:00.935" v="958" actId="20577"/>
          <ac:spMkLst>
            <pc:docMk/>
            <pc:sldMk cId="2143346944" sldId="262"/>
            <ac:spMk id="3" creationId="{43909027-0AF7-CAB2-7240-5F19F3DF4E25}"/>
          </ac:spMkLst>
        </pc:spChg>
        <pc:spChg chg="mod">
          <ac:chgData name="Andres Zamora &lt;Student&gt;" userId="S::0612082219@my.browardschools.com::597efc3e-a5a0-4635-849b-25999fa91095" providerId="AD" clId="Web-{9D861A10-1832-5355-886A-B165AAF6E71C}" dt="2024-08-26T02:36:24.561" v="960" actId="20577"/>
          <ac:spMkLst>
            <pc:docMk/>
            <pc:sldMk cId="2143346944" sldId="262"/>
            <ac:spMk id="4" creationId="{0CA57C24-CA6E-582E-481C-B74911FCF726}"/>
          </ac:spMkLst>
        </pc:spChg>
        <pc:spChg chg="mod">
          <ac:chgData name="Andres Zamora &lt;Student&gt;" userId="S::0612082219@my.browardschools.com::597efc3e-a5a0-4635-849b-25999fa91095" providerId="AD" clId="Web-{9D861A10-1832-5355-886A-B165AAF6E71C}" dt="2024-08-26T02:36:08.639" v="959" actId="20577"/>
          <ac:spMkLst>
            <pc:docMk/>
            <pc:sldMk cId="2143346944" sldId="262"/>
            <ac:spMk id="5" creationId="{6AD59234-998F-48AF-3CC3-510CAC0EE140}"/>
          </ac:spMkLst>
        </pc:spChg>
        <pc:picChg chg="mod">
          <ac:chgData name="Andres Zamora &lt;Student&gt;" userId="S::0612082219@my.browardschools.com::597efc3e-a5a0-4635-849b-25999fa91095" providerId="AD" clId="Web-{9D861A10-1832-5355-886A-B165AAF6E71C}" dt="2024-08-26T02:19:06.075" v="743" actId="1076"/>
          <ac:picMkLst>
            <pc:docMk/>
            <pc:sldMk cId="2143346944" sldId="262"/>
            <ac:picMk id="8" creationId="{2E4946BB-DF91-80E1-A4FC-9D376F1FD11C}"/>
          </ac:picMkLst>
        </pc:picChg>
      </pc:sldChg>
      <pc:sldChg chg="modSp modNotes">
        <pc:chgData name="Andres Zamora &lt;Student&gt;" userId="S::0612082219@my.browardschools.com::597efc3e-a5a0-4635-849b-25999fa91095" providerId="AD" clId="Web-{9D861A10-1832-5355-886A-B165AAF6E71C}" dt="2024-08-26T02:36:49.577" v="964" actId="20577"/>
        <pc:sldMkLst>
          <pc:docMk/>
          <pc:sldMk cId="895567293" sldId="263"/>
        </pc:sldMkLst>
        <pc:spChg chg="mod">
          <ac:chgData name="Andres Zamora &lt;Student&gt;" userId="S::0612082219@my.browardschools.com::597efc3e-a5a0-4635-849b-25999fa91095" providerId="AD" clId="Web-{9D861A10-1832-5355-886A-B165AAF6E71C}" dt="2024-08-26T02:36:38.827" v="962" actId="20577"/>
          <ac:spMkLst>
            <pc:docMk/>
            <pc:sldMk cId="895567293" sldId="263"/>
            <ac:spMk id="2" creationId="{21B00FA7-3F7A-2F05-71E8-B64B32F4ED30}"/>
          </ac:spMkLst>
        </pc:spChg>
        <pc:spChg chg="mod">
          <ac:chgData name="Andres Zamora &lt;Student&gt;" userId="S::0612082219@my.browardschools.com::597efc3e-a5a0-4635-849b-25999fa91095" providerId="AD" clId="Web-{9D861A10-1832-5355-886A-B165AAF6E71C}" dt="2024-08-26T02:36:49.577" v="964" actId="20577"/>
          <ac:spMkLst>
            <pc:docMk/>
            <pc:sldMk cId="895567293" sldId="263"/>
            <ac:spMk id="3" creationId="{BDD8FF94-1799-A37A-1B3D-C0A78232EB9C}"/>
          </ac:spMkLst>
        </pc:spChg>
      </pc:sldChg>
      <pc:sldChg chg="modSp">
        <pc:chgData name="Andres Zamora &lt;Student&gt;" userId="S::0612082219@my.browardschools.com::597efc3e-a5a0-4635-849b-25999fa91095" providerId="AD" clId="Web-{9D861A10-1832-5355-886A-B165AAF6E71C}" dt="2024-08-26T02:37:16.875" v="968" actId="20577"/>
        <pc:sldMkLst>
          <pc:docMk/>
          <pc:sldMk cId="581684637" sldId="264"/>
        </pc:sldMkLst>
        <pc:spChg chg="mod">
          <ac:chgData name="Andres Zamora &lt;Student&gt;" userId="S::0612082219@my.browardschools.com::597efc3e-a5a0-4635-849b-25999fa91095" providerId="AD" clId="Web-{9D861A10-1832-5355-886A-B165AAF6E71C}" dt="2024-08-26T02:37:04.140" v="966" actId="20577"/>
          <ac:spMkLst>
            <pc:docMk/>
            <pc:sldMk cId="581684637" sldId="264"/>
            <ac:spMk id="2" creationId="{2BCFEF99-019A-8086-CD5F-8294BA5D3657}"/>
          </ac:spMkLst>
        </pc:spChg>
        <pc:spChg chg="mod">
          <ac:chgData name="Andres Zamora &lt;Student&gt;" userId="S::0612082219@my.browardschools.com::597efc3e-a5a0-4635-849b-25999fa91095" providerId="AD" clId="Web-{9D861A10-1832-5355-886A-B165AAF6E71C}" dt="2024-08-26T02:37:16.875" v="968" actId="20577"/>
          <ac:spMkLst>
            <pc:docMk/>
            <pc:sldMk cId="581684637" sldId="264"/>
            <ac:spMk id="3" creationId="{8FE98CCB-4827-A182-A0E3-B9D98BC3F4A4}"/>
          </ac:spMkLst>
        </pc:spChg>
      </pc:sldChg>
      <pc:sldChg chg="modSp">
        <pc:chgData name="Andres Zamora &lt;Student&gt;" userId="S::0612082219@my.browardschools.com::597efc3e-a5a0-4635-849b-25999fa91095" providerId="AD" clId="Web-{9D861A10-1832-5355-886A-B165AAF6E71C}" dt="2024-08-26T02:31:36.083" v="914" actId="14100"/>
        <pc:sldMkLst>
          <pc:docMk/>
          <pc:sldMk cId="1936761544" sldId="266"/>
        </pc:sldMkLst>
        <pc:spChg chg="mod">
          <ac:chgData name="Andres Zamora &lt;Student&gt;" userId="S::0612082219@my.browardschools.com::597efc3e-a5a0-4635-849b-25999fa91095" providerId="AD" clId="Web-{9D861A10-1832-5355-886A-B165AAF6E71C}" dt="2024-08-26T02:31:08.863" v="909" actId="20577"/>
          <ac:spMkLst>
            <pc:docMk/>
            <pc:sldMk cId="1936761544" sldId="266"/>
            <ac:spMk id="2" creationId="{4B364F3A-69A8-8E3A-E1F9-AEF1DAE5AEBB}"/>
          </ac:spMkLst>
        </pc:spChg>
        <pc:spChg chg="mod">
          <ac:chgData name="Andres Zamora &lt;Student&gt;" userId="S::0612082219@my.browardschools.com::597efc3e-a5a0-4635-849b-25999fa91095" providerId="AD" clId="Web-{9D861A10-1832-5355-886A-B165AAF6E71C}" dt="2024-08-26T02:31:36.083" v="914" actId="14100"/>
          <ac:spMkLst>
            <pc:docMk/>
            <pc:sldMk cId="1936761544" sldId="266"/>
            <ac:spMk id="3" creationId="{6EC0F6F6-252A-A131-81E9-1055C7697BBD}"/>
          </ac:spMkLst>
        </pc:spChg>
      </pc:sldChg>
      <pc:sldChg chg="modSp">
        <pc:chgData name="Andres Zamora &lt;Student&gt;" userId="S::0612082219@my.browardschools.com::597efc3e-a5a0-4635-849b-25999fa91095" providerId="AD" clId="Web-{9D861A10-1832-5355-886A-B165AAF6E71C}" dt="2024-08-26T02:37:40.188" v="975" actId="20577"/>
        <pc:sldMkLst>
          <pc:docMk/>
          <pc:sldMk cId="4050418997" sldId="267"/>
        </pc:sldMkLst>
        <pc:spChg chg="mod">
          <ac:chgData name="Andres Zamora &lt;Student&gt;" userId="S::0612082219@my.browardschools.com::597efc3e-a5a0-4635-849b-25999fa91095" providerId="AD" clId="Web-{9D861A10-1832-5355-886A-B165AAF6E71C}" dt="2024-08-26T02:37:29.016" v="970" actId="20577"/>
          <ac:spMkLst>
            <pc:docMk/>
            <pc:sldMk cId="4050418997" sldId="267"/>
            <ac:spMk id="2" creationId="{586C03F4-6688-94B1-B8E2-55DA03494F09}"/>
          </ac:spMkLst>
        </pc:spChg>
        <pc:spChg chg="mod">
          <ac:chgData name="Andres Zamora &lt;Student&gt;" userId="S::0612082219@my.browardschools.com::597efc3e-a5a0-4635-849b-25999fa91095" providerId="AD" clId="Web-{9D861A10-1832-5355-886A-B165AAF6E71C}" dt="2024-08-26T02:37:40.188" v="975" actId="20577"/>
          <ac:spMkLst>
            <pc:docMk/>
            <pc:sldMk cId="4050418997" sldId="267"/>
            <ac:spMk id="3" creationId="{8FBE2EB4-09DA-94C8-CC30-B94C83512250}"/>
          </ac:spMkLst>
        </pc:spChg>
      </pc:sldChg>
    </pc:docChg>
  </pc:docChgLst>
  <pc:docChgLst>
    <pc:chgData name="Andres Zamora &lt;Student&gt;" userId="S::0612082219@my.browardschools.com::597efc3e-a5a0-4635-849b-25999fa91095" providerId="AD" clId="Web-{763E2367-7A05-5AF5-B515-2B313D17F5E9}"/>
    <pc:docChg chg="modSld">
      <pc:chgData name="Andres Zamora &lt;Student&gt;" userId="S::0612082219@my.browardschools.com::597efc3e-a5a0-4635-849b-25999fa91095" providerId="AD" clId="Web-{763E2367-7A05-5AF5-B515-2B313D17F5E9}" dt="2024-08-28T17:47:31.642" v="2" actId="20577"/>
      <pc:docMkLst>
        <pc:docMk/>
      </pc:docMkLst>
      <pc:sldChg chg="modSp">
        <pc:chgData name="Andres Zamora &lt;Student&gt;" userId="S::0612082219@my.browardschools.com::597efc3e-a5a0-4635-849b-25999fa91095" providerId="AD" clId="Web-{763E2367-7A05-5AF5-B515-2B313D17F5E9}" dt="2024-08-28T17:47:31.642" v="2" actId="20577"/>
        <pc:sldMkLst>
          <pc:docMk/>
          <pc:sldMk cId="895567293" sldId="263"/>
        </pc:sldMkLst>
        <pc:spChg chg="mod">
          <ac:chgData name="Andres Zamora &lt;Student&gt;" userId="S::0612082219@my.browardschools.com::597efc3e-a5a0-4635-849b-25999fa91095" providerId="AD" clId="Web-{763E2367-7A05-5AF5-B515-2B313D17F5E9}" dt="2024-08-28T17:47:31.642" v="2" actId="20577"/>
          <ac:spMkLst>
            <pc:docMk/>
            <pc:sldMk cId="895567293" sldId="263"/>
            <ac:spMk id="3" creationId="{BDD8FF94-1799-A37A-1B3D-C0A78232EB9C}"/>
          </ac:spMkLst>
        </pc:spChg>
      </pc:sldChg>
    </pc:docChg>
  </pc:docChgLst>
  <pc:docChgLst>
    <pc:chgData name="Andres Zamora &lt;Student&gt;" userId="S::0612082219@my.browardschools.com::597efc3e-a5a0-4635-849b-25999fa91095" providerId="AD" clId="Web-{811810AB-89E6-FD36-DFFA-9CEC85BB10E1}"/>
    <pc:docChg chg="modSld">
      <pc:chgData name="Andres Zamora &lt;Student&gt;" userId="S::0612082219@my.browardschools.com::597efc3e-a5a0-4635-849b-25999fa91095" providerId="AD" clId="Web-{811810AB-89E6-FD36-DFFA-9CEC85BB10E1}" dt="2024-08-22T01:34:06.282" v="11" actId="20577"/>
      <pc:docMkLst>
        <pc:docMk/>
      </pc:docMkLst>
      <pc:sldChg chg="modSp">
        <pc:chgData name="Andres Zamora &lt;Student&gt;" userId="S::0612082219@my.browardschools.com::597efc3e-a5a0-4635-849b-25999fa91095" providerId="AD" clId="Web-{811810AB-89E6-FD36-DFFA-9CEC85BB10E1}" dt="2024-08-22T01:34:06.282" v="11" actId="20577"/>
        <pc:sldMkLst>
          <pc:docMk/>
          <pc:sldMk cId="109857222" sldId="256"/>
        </pc:sldMkLst>
        <pc:spChg chg="mod">
          <ac:chgData name="Andres Zamora &lt;Student&gt;" userId="S::0612082219@my.browardschools.com::597efc3e-a5a0-4635-849b-25999fa91095" providerId="AD" clId="Web-{811810AB-89E6-FD36-DFFA-9CEC85BB10E1}" dt="2024-08-22T01:33:48.125" v="8" actId="1076"/>
          <ac:spMkLst>
            <pc:docMk/>
            <pc:sldMk cId="109857222" sldId="256"/>
            <ac:spMk id="2" creationId="{00000000-0000-0000-0000-000000000000}"/>
          </ac:spMkLst>
        </pc:spChg>
        <pc:spChg chg="mod">
          <ac:chgData name="Andres Zamora &lt;Student&gt;" userId="S::0612082219@my.browardschools.com::597efc3e-a5a0-4635-849b-25999fa91095" providerId="AD" clId="Web-{811810AB-89E6-FD36-DFFA-9CEC85BB10E1}" dt="2024-08-22T01:34:06.282" v="11" actId="20577"/>
          <ac:spMkLst>
            <pc:docMk/>
            <pc:sldMk cId="109857222" sldId="256"/>
            <ac:spMk id="3" creationId="{00000000-0000-0000-0000-000000000000}"/>
          </ac:spMkLst>
        </pc:spChg>
      </pc:sldChg>
    </pc:docChg>
  </pc:docChgLst>
  <pc:docChgLst>
    <pc:chgData name="Xzavier Carter &lt;Student&gt;" userId="S::0612084814@my.browardschools.com::cac32a8f-99de-4802-b724-fa0ede233c05" providerId="AD" clId="Web-{A7B83917-74E3-5E90-7B84-7393CC22AF69}"/>
    <pc:docChg chg="modSld">
      <pc:chgData name="Xzavier Carter &lt;Student&gt;" userId="S::0612084814@my.browardschools.com::cac32a8f-99de-4802-b724-fa0ede233c05" providerId="AD" clId="Web-{A7B83917-74E3-5E90-7B84-7393CC22AF69}" dt="2024-08-22T01:06:29.593" v="276" actId="20577"/>
      <pc:docMkLst>
        <pc:docMk/>
      </pc:docMkLst>
      <pc:sldChg chg="modSp">
        <pc:chgData name="Xzavier Carter &lt;Student&gt;" userId="S::0612084814@my.browardschools.com::cac32a8f-99de-4802-b724-fa0ede233c05" providerId="AD" clId="Web-{A7B83917-74E3-5E90-7B84-7393CC22AF69}" dt="2024-08-22T01:06:29.593" v="276" actId="20577"/>
        <pc:sldMkLst>
          <pc:docMk/>
          <pc:sldMk cId="4127925496" sldId="258"/>
        </pc:sldMkLst>
        <pc:spChg chg="mod">
          <ac:chgData name="Xzavier Carter &lt;Student&gt;" userId="S::0612084814@my.browardschools.com::cac32a8f-99de-4802-b724-fa0ede233c05" providerId="AD" clId="Web-{A7B83917-74E3-5E90-7B84-7393CC22AF69}" dt="2024-08-22T01:06:29.593" v="276" actId="20577"/>
          <ac:spMkLst>
            <pc:docMk/>
            <pc:sldMk cId="4127925496" sldId="258"/>
            <ac:spMk id="3" creationId="{1DF054DC-14FF-176C-4182-4C1BF236E5B4}"/>
          </ac:spMkLst>
        </pc:spChg>
      </pc:sldChg>
      <pc:sldChg chg="modNotes">
        <pc:chgData name="Xzavier Carter &lt;Student&gt;" userId="S::0612084814@my.browardschools.com::cac32a8f-99de-4802-b724-fa0ede233c05" providerId="AD" clId="Web-{A7B83917-74E3-5E90-7B84-7393CC22AF69}" dt="2024-08-22T01:05:41.560" v="275"/>
        <pc:sldMkLst>
          <pc:docMk/>
          <pc:sldMk cId="884663056" sldId="259"/>
        </pc:sldMkLst>
      </pc:sldChg>
      <pc:sldChg chg="addSp modSp mod setBg modNotes">
        <pc:chgData name="Xzavier Carter &lt;Student&gt;" userId="S::0612084814@my.browardschools.com::cac32a8f-99de-4802-b724-fa0ede233c05" providerId="AD" clId="Web-{A7B83917-74E3-5E90-7B84-7393CC22AF69}" dt="2024-08-22T00:56:04.168" v="269"/>
        <pc:sldMkLst>
          <pc:docMk/>
          <pc:sldMk cId="2004475492" sldId="260"/>
        </pc:sldMkLst>
        <pc:spChg chg="mod">
          <ac:chgData name="Xzavier Carter &lt;Student&gt;" userId="S::0612084814@my.browardschools.com::cac32a8f-99de-4802-b724-fa0ede233c05" providerId="AD" clId="Web-{A7B83917-74E3-5E90-7B84-7393CC22AF69}" dt="2024-08-22T00:53:02.944" v="263"/>
          <ac:spMkLst>
            <pc:docMk/>
            <pc:sldMk cId="2004475492" sldId="260"/>
            <ac:spMk id="2" creationId="{0574A8E3-5D4B-5811-3CC6-C364B219FC79}"/>
          </ac:spMkLst>
        </pc:spChg>
        <pc:spChg chg="mod">
          <ac:chgData name="Xzavier Carter &lt;Student&gt;" userId="S::0612084814@my.browardschools.com::cac32a8f-99de-4802-b724-fa0ede233c05" providerId="AD" clId="Web-{A7B83917-74E3-5E90-7B84-7393CC22AF69}" dt="2024-08-22T00:53:26.944" v="266" actId="20577"/>
          <ac:spMkLst>
            <pc:docMk/>
            <pc:sldMk cId="2004475492" sldId="260"/>
            <ac:spMk id="3" creationId="{BF6B4862-BB08-7101-1C11-4BF4EE075EAE}"/>
          </ac:spMkLst>
        </pc:spChg>
        <pc:picChg chg="add mod">
          <ac:chgData name="Xzavier Carter &lt;Student&gt;" userId="S::0612084814@my.browardschools.com::cac32a8f-99de-4802-b724-fa0ede233c05" providerId="AD" clId="Web-{A7B83917-74E3-5E90-7B84-7393CC22AF69}" dt="2024-08-22T00:53:02.944" v="263"/>
          <ac:picMkLst>
            <pc:docMk/>
            <pc:sldMk cId="2004475492" sldId="260"/>
            <ac:picMk id="4" creationId="{FE2EB8FA-A43B-B053-3A52-2981969759AC}"/>
          </ac:picMkLst>
        </pc:picChg>
      </pc:sldChg>
    </pc:docChg>
  </pc:docChgLst>
  <pc:docChgLst>
    <pc:chgData name="Zachary Seixas &lt;Student&gt;" userId="S::0611101740@my.browardschools.com::df3752f7-eca0-426e-aca2-539781873bdd" providerId="AD" clId="Web-{999BD0E8-93E6-9B17-3597-6B9C669990EE}"/>
    <pc:docChg chg="modSld">
      <pc:chgData name="Zachary Seixas &lt;Student&gt;" userId="S::0611101740@my.browardschools.com::df3752f7-eca0-426e-aca2-539781873bdd" providerId="AD" clId="Web-{999BD0E8-93E6-9B17-3597-6B9C669990EE}" dt="2024-08-22T19:02:25.058" v="141" actId="20577"/>
      <pc:docMkLst>
        <pc:docMk/>
      </pc:docMkLst>
      <pc:sldChg chg="modSp">
        <pc:chgData name="Zachary Seixas &lt;Student&gt;" userId="S::0611101740@my.browardschools.com::df3752f7-eca0-426e-aca2-539781873bdd" providerId="AD" clId="Web-{999BD0E8-93E6-9B17-3597-6B9C669990EE}" dt="2024-08-22T19:02:25.058" v="141" actId="20577"/>
        <pc:sldMkLst>
          <pc:docMk/>
          <pc:sldMk cId="895567293" sldId="263"/>
        </pc:sldMkLst>
        <pc:spChg chg="mod">
          <ac:chgData name="Zachary Seixas &lt;Student&gt;" userId="S::0611101740@my.browardschools.com::df3752f7-eca0-426e-aca2-539781873bdd" providerId="AD" clId="Web-{999BD0E8-93E6-9B17-3597-6B9C669990EE}" dt="2024-08-22T19:02:25.058" v="141" actId="20577"/>
          <ac:spMkLst>
            <pc:docMk/>
            <pc:sldMk cId="895567293" sldId="263"/>
            <ac:spMk id="3" creationId="{BDD8FF94-1799-A37A-1B3D-C0A78232EB9C}"/>
          </ac:spMkLst>
        </pc:spChg>
      </pc:sldChg>
    </pc:docChg>
  </pc:docChgLst>
  <pc:docChgLst>
    <pc:chgData name="Andres Zamora &lt;Student&gt;" userId="S::0612082219@my.browardschools.com::597efc3e-a5a0-4635-849b-25999fa91095" providerId="AD" clId="Web-{BEB405BB-A332-30D2-3D56-3D73AB239C08}"/>
    <pc:docChg chg="modSld">
      <pc:chgData name="Andres Zamora &lt;Student&gt;" userId="S::0612082219@my.browardschools.com::597efc3e-a5a0-4635-849b-25999fa91095" providerId="AD" clId="Web-{BEB405BB-A332-30D2-3D56-3D73AB239C08}" dt="2024-08-22T00:43:07.977" v="277" actId="20577"/>
      <pc:docMkLst>
        <pc:docMk/>
      </pc:docMkLst>
      <pc:sldChg chg="modSp">
        <pc:chgData name="Andres Zamora &lt;Student&gt;" userId="S::0612082219@my.browardschools.com::597efc3e-a5a0-4635-849b-25999fa91095" providerId="AD" clId="Web-{BEB405BB-A332-30D2-3D56-3D73AB239C08}" dt="2024-08-22T00:41:58.241" v="69" actId="20577"/>
        <pc:sldMkLst>
          <pc:docMk/>
          <pc:sldMk cId="4127925496" sldId="258"/>
        </pc:sldMkLst>
        <pc:spChg chg="mod">
          <ac:chgData name="Andres Zamora &lt;Student&gt;" userId="S::0612082219@my.browardschools.com::597efc3e-a5a0-4635-849b-25999fa91095" providerId="AD" clId="Web-{BEB405BB-A332-30D2-3D56-3D73AB239C08}" dt="2024-08-22T00:41:58.241" v="69" actId="20577"/>
          <ac:spMkLst>
            <pc:docMk/>
            <pc:sldMk cId="4127925496" sldId="258"/>
            <ac:spMk id="3" creationId="{1DF054DC-14FF-176C-4182-4C1BF236E5B4}"/>
          </ac:spMkLst>
        </pc:spChg>
      </pc:sldChg>
      <pc:sldChg chg="modSp">
        <pc:chgData name="Andres Zamora &lt;Student&gt;" userId="S::0612082219@my.browardschools.com::597efc3e-a5a0-4635-849b-25999fa91095" providerId="AD" clId="Web-{BEB405BB-A332-30D2-3D56-3D73AB239C08}" dt="2024-08-22T00:43:07.977" v="277" actId="20577"/>
        <pc:sldMkLst>
          <pc:docMk/>
          <pc:sldMk cId="2004475492" sldId="260"/>
        </pc:sldMkLst>
        <pc:spChg chg="mod">
          <ac:chgData name="Andres Zamora &lt;Student&gt;" userId="S::0612082219@my.browardschools.com::597efc3e-a5a0-4635-849b-25999fa91095" providerId="AD" clId="Web-{BEB405BB-A332-30D2-3D56-3D73AB239C08}" dt="2024-08-22T00:43:07.977" v="277" actId="20577"/>
          <ac:spMkLst>
            <pc:docMk/>
            <pc:sldMk cId="2004475492" sldId="260"/>
            <ac:spMk id="3" creationId="{BF6B4862-BB08-7101-1C11-4BF4EE075EAE}"/>
          </ac:spMkLst>
        </pc:spChg>
      </pc:sldChg>
    </pc:docChg>
  </pc:docChgLst>
</pc:chgInfo>
</file>

<file path=ppt/comments/modernComment_107_356145BD.xml><?xml version="1.0" encoding="utf-8"?>
<p188:cmLst xmlns:a="http://schemas.openxmlformats.org/drawingml/2006/main" xmlns:r="http://schemas.openxmlformats.org/officeDocument/2006/relationships" xmlns:p188="http://schemas.microsoft.com/office/powerpoint/2018/8/main">
  <p188:cm id="{146C36BD-6722-49CB-9983-93E7E11B02EA}" authorId="{4EC1EE53-F2C3-4D68-A5CA-84A7566ED14E}" created="2024-08-22T19:05:06.952">
    <pc:sldMkLst xmlns:pc="http://schemas.microsoft.com/office/powerpoint/2013/main/command">
      <pc:docMk/>
      <pc:sldMk cId="895567293" sldId="263"/>
    </pc:sldMkLst>
    <p188:txBody>
      <a:bodyPr/>
      <a:lstStyle/>
      <a:p>
        <a:r>
          <a:rPr lang="en-US"/>
          <a:t>Try and use gemini ai to help make your bullet points easier to understand and provide examples for the slide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8E651-A6A8-43A2-92F1-0070CB3953CD}" type="datetimeFigureOut">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5AFCF-8AE5-4956-9119-E89D5EAD2F97}" type="slidenum">
              <a:t>‹#›</a:t>
            </a:fld>
            <a:endParaRPr lang="en-US"/>
          </a:p>
        </p:txBody>
      </p:sp>
    </p:spTree>
    <p:extLst>
      <p:ext uri="{BB962C8B-B14F-4D97-AF65-F5344CB8AC3E}">
        <p14:creationId xmlns:p14="http://schemas.microsoft.com/office/powerpoint/2010/main" val="66395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Introduce yourself as Cyber Titans, Give your names and welcome the Client USA Charities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CD85AFCF-8AE5-4956-9119-E89D5EAD2F97}" type="slidenum">
              <a:rPr lang="en-US"/>
              <a:t>1</a:t>
            </a:fld>
            <a:endParaRPr lang="en-US"/>
          </a:p>
        </p:txBody>
      </p:sp>
    </p:spTree>
    <p:extLst>
      <p:ext uri="{BB962C8B-B14F-4D97-AF65-F5344CB8AC3E}">
        <p14:creationId xmlns:p14="http://schemas.microsoft.com/office/powerpoint/2010/main" val="1677544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Introduce the Project and begin with a simple definition of the OSI Model</a:t>
            </a:r>
          </a:p>
        </p:txBody>
      </p:sp>
      <p:sp>
        <p:nvSpPr>
          <p:cNvPr id="4" name="Slide Number Placeholder 3"/>
          <p:cNvSpPr>
            <a:spLocks noGrp="1"/>
          </p:cNvSpPr>
          <p:nvPr>
            <p:ph type="sldNum" sz="quarter" idx="5"/>
          </p:nvPr>
        </p:nvSpPr>
        <p:spPr/>
        <p:txBody>
          <a:bodyPr/>
          <a:lstStyle/>
          <a:p>
            <a:fld id="{CD85AFCF-8AE5-4956-9119-E89D5EAD2F97}" type="slidenum">
              <a:rPr lang="en-US"/>
              <a:t>2</a:t>
            </a:fld>
            <a:endParaRPr lang="en-US"/>
          </a:p>
        </p:txBody>
      </p:sp>
    </p:spTree>
    <p:extLst>
      <p:ext uri="{BB962C8B-B14F-4D97-AF65-F5344CB8AC3E}">
        <p14:creationId xmlns:p14="http://schemas.microsoft.com/office/powerpoint/2010/main" val="2017551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pPr>
              <a:buFont typeface="Arial"/>
              <a:buChar char="•"/>
            </a:pPr>
            <a:r>
              <a:rPr lang="en-US" u="sng"/>
              <a:t>Transceiver</a:t>
            </a:r>
            <a:r>
              <a:rPr lang="en-US"/>
              <a:t>- The part of a network interface that sends and receives signals over a network.</a:t>
            </a:r>
            <a:endParaRPr lang="en-US">
              <a:ea typeface="Calibri"/>
              <a:cs typeface="Calibri"/>
            </a:endParaRPr>
          </a:p>
          <a:p>
            <a:pPr>
              <a:buFont typeface="Arial"/>
              <a:buChar char="•"/>
            </a:pPr>
            <a:r>
              <a:rPr lang="en-US" u="sng"/>
              <a:t>Repeater-</a:t>
            </a:r>
            <a:r>
              <a:rPr lang="en-US"/>
              <a:t> Device that amplifies electronic signals.</a:t>
            </a:r>
            <a:endParaRPr lang="en-US">
              <a:ea typeface="Calibri"/>
              <a:cs typeface="Calibri"/>
            </a:endParaRPr>
          </a:p>
          <a:p>
            <a:pPr>
              <a:buFont typeface="Arial"/>
              <a:buChar char="•"/>
            </a:pPr>
            <a:r>
              <a:rPr lang="en-US" u="sng"/>
              <a:t>Media converter</a:t>
            </a:r>
            <a:r>
              <a:rPr lang="en-US"/>
              <a:t>- A device that converts one signaling type to another.</a:t>
            </a:r>
            <a:br>
              <a:rPr lang="en-US">
                <a:cs typeface="+mn-lt"/>
              </a:rPr>
            </a:br>
            <a:r>
              <a:rPr lang="en-US">
                <a:ea typeface="Calibri"/>
                <a:cs typeface="+mn-lt"/>
              </a:rPr>
              <a:t>SPF (Segment packet frame)</a:t>
            </a:r>
          </a:p>
          <a:p>
            <a:pPr marL="285750" indent="-285750">
              <a:buFont typeface="Arial"/>
              <a:buChar char="•"/>
            </a:pPr>
            <a:endParaRPr lang="en-US">
              <a:ea typeface="Calibri"/>
              <a:cs typeface="Calibri"/>
            </a:endParaRPr>
          </a:p>
          <a:p>
            <a:r>
              <a:rPr lang="en-US"/>
              <a:t>Segments are created at the transport layer, packets at the network layer, and frames at the data link layer</a:t>
            </a:r>
            <a:br>
              <a:rPr lang="en-US">
                <a:ea typeface="Calibri"/>
                <a:cs typeface="+mn-lt"/>
              </a:rPr>
            </a:br>
            <a:br>
              <a:rPr lang="en-US">
                <a:ea typeface="Calibri"/>
                <a:cs typeface="+mn-lt"/>
              </a:rPr>
            </a:br>
            <a:r>
              <a:rPr lang="en-US" b="1"/>
              <a:t>Physical Layer:</a:t>
            </a:r>
            <a:r>
              <a:rPr lang="en-US"/>
              <a:t> Deals with the physical transmission of data, converting electrical signals into bits.</a:t>
            </a:r>
            <a:endParaRPr lang="en-US">
              <a:ea typeface="Calibri"/>
              <a:cs typeface="+mn-lt"/>
            </a:endParaRPr>
          </a:p>
          <a:p>
            <a:br>
              <a:rPr lang="en-US">
                <a:ea typeface="Calibri"/>
                <a:cs typeface="+mn-lt"/>
              </a:rPr>
            </a:br>
            <a:br>
              <a:rPr lang="en-US">
                <a:cs typeface="+mn-lt"/>
              </a:rPr>
            </a:br>
            <a:r>
              <a:rPr lang="en-US"/>
              <a:t>The raw bits is sent down to the data link layer organizes and manages these bits into frames for reliable communication between devices.</a:t>
            </a:r>
            <a:endParaRPr lang="en-US">
              <a:ea typeface="Calibri"/>
              <a:cs typeface="Calibri"/>
            </a:endParaRPr>
          </a:p>
        </p:txBody>
      </p:sp>
      <p:sp>
        <p:nvSpPr>
          <p:cNvPr id="4" name="Slide Number Placeholder 3"/>
          <p:cNvSpPr>
            <a:spLocks noGrp="1"/>
          </p:cNvSpPr>
          <p:nvPr>
            <p:ph type="sldNum" sz="quarter" idx="5"/>
          </p:nvPr>
        </p:nvSpPr>
        <p:spPr/>
        <p:txBody>
          <a:bodyPr/>
          <a:lstStyle/>
          <a:p>
            <a:fld id="{CD85AFCF-8AE5-4956-9119-E89D5EAD2F97}" type="slidenum">
              <a:rPr lang="en-US"/>
              <a:t>3</a:t>
            </a:fld>
            <a:endParaRPr lang="en-US"/>
          </a:p>
        </p:txBody>
      </p:sp>
    </p:spTree>
    <p:extLst>
      <p:ext uri="{BB962C8B-B14F-4D97-AF65-F5344CB8AC3E}">
        <p14:creationId xmlns:p14="http://schemas.microsoft.com/office/powerpoint/2010/main" val="2974798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Each frame contains a header, a body, and a trailer.</a:t>
            </a:r>
            <a:br>
              <a:rPr lang="en-US">
                <a:ea typeface="Calibri"/>
                <a:cs typeface="+mn-lt"/>
              </a:rPr>
            </a:br>
            <a:endParaRPr lang="en-US">
              <a:ea typeface="Calibri"/>
              <a:cs typeface="+mn-lt"/>
            </a:endParaRPr>
          </a:p>
          <a:p>
            <a:pPr marL="171450" indent="-171450">
              <a:buFont typeface="Arial"/>
              <a:buChar char="•"/>
            </a:pPr>
            <a:r>
              <a:rPr lang="en-US" b="1"/>
              <a:t>The data link layer is responsible for ensuring reliable data transmission between two directly connected nodes on a network.</a:t>
            </a:r>
            <a:r>
              <a:rPr lang="en-US"/>
              <a:t> </a:t>
            </a:r>
            <a:endParaRPr lang="en-US">
              <a:ea typeface="Calibri"/>
              <a:cs typeface="+mn-lt"/>
            </a:endParaRPr>
          </a:p>
          <a:p>
            <a:br>
              <a:rPr lang="en-US">
                <a:ea typeface="Calibri"/>
                <a:cs typeface="+mn-lt"/>
              </a:rPr>
            </a:br>
            <a:r>
              <a:rPr lang="en-US"/>
              <a:t>The data link layer receives the raw bits from the physical layer and divides them into smaller units called frames. These frames include additional information such as headers and trailers that contain addressing, error checking, and flow control data. It then adds a </a:t>
            </a:r>
            <a:r>
              <a:rPr lang="en-US" b="1"/>
              <a:t>MAC address</a:t>
            </a:r>
            <a:r>
              <a:rPr lang="en-US"/>
              <a:t> to the header of each frame</a:t>
            </a:r>
            <a:br>
              <a:rPr lang="en-US">
                <a:ea typeface="Calibri"/>
                <a:cs typeface="+mn-lt"/>
              </a:rPr>
            </a:br>
            <a:r>
              <a:rPr lang="en-US"/>
              <a:t>The data link layer passes frames to the network layer</a:t>
            </a:r>
            <a:br>
              <a:rPr lang="en-US">
                <a:cs typeface="+mn-lt"/>
              </a:rPr>
            </a:br>
            <a:endParaRPr lang="en-US"/>
          </a:p>
          <a:p>
            <a:r>
              <a:rPr lang="en-US">
                <a:cs typeface="+mn-lt"/>
              </a:rPr>
              <a:t>These frames are then passed </a:t>
            </a:r>
          </a:p>
        </p:txBody>
      </p:sp>
      <p:sp>
        <p:nvSpPr>
          <p:cNvPr id="4" name="Slide Number Placeholder 3"/>
          <p:cNvSpPr>
            <a:spLocks noGrp="1"/>
          </p:cNvSpPr>
          <p:nvPr>
            <p:ph type="sldNum" sz="quarter" idx="5"/>
          </p:nvPr>
        </p:nvSpPr>
        <p:spPr/>
        <p:txBody>
          <a:bodyPr/>
          <a:lstStyle/>
          <a:p>
            <a:fld id="{CD85AFCF-8AE5-4956-9119-E89D5EAD2F97}" type="slidenum">
              <a:rPr lang="en-US"/>
              <a:t>4</a:t>
            </a:fld>
            <a:endParaRPr lang="en-US"/>
          </a:p>
        </p:txBody>
      </p:sp>
    </p:spTree>
    <p:extLst>
      <p:ext uri="{BB962C8B-B14F-4D97-AF65-F5344CB8AC3E}">
        <p14:creationId xmlns:p14="http://schemas.microsoft.com/office/powerpoint/2010/main" val="1483275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ea typeface="Calibri"/>
                <a:cs typeface="+mn-lt"/>
              </a:rPr>
            </a:br>
            <a:br>
              <a:rPr lang="en-US">
                <a:ea typeface="Calibri"/>
                <a:cs typeface="+mn-lt"/>
              </a:rPr>
            </a:br>
            <a:r>
              <a:rPr lang="en-US">
                <a:ea typeface="Calibri"/>
                <a:cs typeface="+mn-lt"/>
              </a:rPr>
              <a:t>The frame is then brought down into the network layer and is then goes through a process know as encapsulation turning the frame into a packet it is also given a IP address during this process</a:t>
            </a:r>
          </a:p>
          <a:p>
            <a:br>
              <a:rPr lang="en-US">
                <a:ea typeface="Calibri"/>
                <a:cs typeface="+mn-lt"/>
              </a:rPr>
            </a:br>
            <a:r>
              <a:rPr lang="en-US"/>
              <a:t>"Once the Network layer has encapsulated the frame, providing it with a source and destination IP address, it passes the packet to the Transport layer."</a:t>
            </a:r>
            <a:endParaRPr lang="en-US">
              <a:ea typeface="Calibri"/>
              <a:cs typeface="+mn-lt"/>
            </a:endParaRPr>
          </a:p>
        </p:txBody>
      </p:sp>
      <p:sp>
        <p:nvSpPr>
          <p:cNvPr id="4" name="Slide Number Placeholder 3"/>
          <p:cNvSpPr>
            <a:spLocks noGrp="1"/>
          </p:cNvSpPr>
          <p:nvPr>
            <p:ph type="sldNum" sz="quarter" idx="5"/>
          </p:nvPr>
        </p:nvSpPr>
        <p:spPr/>
        <p:txBody>
          <a:bodyPr/>
          <a:lstStyle/>
          <a:p>
            <a:fld id="{CD85AFCF-8AE5-4956-9119-E89D5EAD2F97}" type="slidenum">
              <a:rPr lang="en-US"/>
              <a:t>5</a:t>
            </a:fld>
            <a:endParaRPr lang="en-US"/>
          </a:p>
        </p:txBody>
      </p:sp>
    </p:spTree>
    <p:extLst>
      <p:ext uri="{BB962C8B-B14F-4D97-AF65-F5344CB8AC3E}">
        <p14:creationId xmlns:p14="http://schemas.microsoft.com/office/powerpoint/2010/main" val="1762285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the packet is brought down to the Transport layer it then extracts the port number and destination, then it determines whether to process the packet using TCP or UDP.</a:t>
            </a:r>
          </a:p>
          <a:p>
            <a:r>
              <a:rPr lang="en-US"/>
              <a:t>To break down </a:t>
            </a:r>
            <a:r>
              <a:rPr lang="en-US" err="1"/>
              <a:t>tcp</a:t>
            </a:r>
            <a:r>
              <a:rPr lang="en-US"/>
              <a:t> and </a:t>
            </a:r>
            <a:r>
              <a:rPr lang="en-US" err="1"/>
              <a:t>udp</a:t>
            </a:r>
            <a:r>
              <a:rPr lang="en-US"/>
              <a:t>, TCP is ideal for applications where data integrity and reliability are crucial, while UDP is suitable for applications where speed and efficiency are more important rather than absolute reliability.</a:t>
            </a:r>
          </a:p>
          <a:p>
            <a:pPr marL="171450" indent="-171450">
              <a:buFont typeface="Arial"/>
              <a:buChar char="•"/>
            </a:pPr>
            <a:endParaRPr lang="en-US">
              <a:ea typeface="Calibri"/>
              <a:cs typeface="+mn-lt"/>
            </a:endParaRPr>
          </a:p>
        </p:txBody>
      </p:sp>
      <p:sp>
        <p:nvSpPr>
          <p:cNvPr id="4" name="Slide Number Placeholder 3"/>
          <p:cNvSpPr>
            <a:spLocks noGrp="1"/>
          </p:cNvSpPr>
          <p:nvPr>
            <p:ph type="sldNum" sz="quarter" idx="5"/>
          </p:nvPr>
        </p:nvSpPr>
        <p:spPr/>
        <p:txBody>
          <a:bodyPr/>
          <a:lstStyle/>
          <a:p>
            <a:fld id="{CD85AFCF-8AE5-4956-9119-E89D5EAD2F97}" type="slidenum">
              <a:t>6</a:t>
            </a:fld>
            <a:endParaRPr lang="en-US"/>
          </a:p>
        </p:txBody>
      </p:sp>
    </p:spTree>
    <p:extLst>
      <p:ext uri="{BB962C8B-B14F-4D97-AF65-F5344CB8AC3E}">
        <p14:creationId xmlns:p14="http://schemas.microsoft.com/office/powerpoint/2010/main" val="3479659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session which is created allows users to share data, remote access, and file management.</a:t>
            </a:r>
          </a:p>
          <a:p>
            <a:r>
              <a:rPr lang="en-US">
                <a:ea typeface="Calibri"/>
                <a:cs typeface="Calibri"/>
              </a:rPr>
              <a:t>SMB for sharing files and printing resources</a:t>
            </a:r>
          </a:p>
        </p:txBody>
      </p:sp>
      <p:sp>
        <p:nvSpPr>
          <p:cNvPr id="4" name="Slide Number Placeholder 3"/>
          <p:cNvSpPr>
            <a:spLocks noGrp="1"/>
          </p:cNvSpPr>
          <p:nvPr>
            <p:ph type="sldNum" sz="quarter" idx="5"/>
          </p:nvPr>
        </p:nvSpPr>
        <p:spPr/>
        <p:txBody>
          <a:bodyPr/>
          <a:lstStyle/>
          <a:p>
            <a:fld id="{CD85AFCF-8AE5-4956-9119-E89D5EAD2F97}" type="slidenum">
              <a:rPr lang="en-US"/>
              <a:t>7</a:t>
            </a:fld>
            <a:endParaRPr lang="en-US"/>
          </a:p>
        </p:txBody>
      </p:sp>
    </p:spTree>
    <p:extLst>
      <p:ext uri="{BB962C8B-B14F-4D97-AF65-F5344CB8AC3E}">
        <p14:creationId xmlns:p14="http://schemas.microsoft.com/office/powerpoint/2010/main" val="1156566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IMAGES</a:t>
            </a:r>
            <a:endParaRPr lang="en-US"/>
          </a:p>
          <a:p>
            <a:r>
              <a:rPr lang="en-US">
                <a:ea typeface="Calibri"/>
                <a:cs typeface="Calibri"/>
              </a:rPr>
              <a:t>-PNG- portable network graphics</a:t>
            </a:r>
            <a:endParaRPr lang="en-US"/>
          </a:p>
          <a:p>
            <a:r>
              <a:rPr lang="en-US">
                <a:ea typeface="Calibri"/>
                <a:cs typeface="Calibri"/>
              </a:rPr>
              <a:t>-JPEG- Joint photographic experts group</a:t>
            </a:r>
          </a:p>
          <a:p>
            <a:r>
              <a:rPr lang="en-US">
                <a:ea typeface="Calibri"/>
                <a:cs typeface="Calibri"/>
              </a:rPr>
              <a:t>SECURITY</a:t>
            </a:r>
          </a:p>
          <a:p>
            <a:r>
              <a:rPr lang="en-US">
                <a:ea typeface="Calibri"/>
                <a:cs typeface="Calibri"/>
              </a:rPr>
              <a:t>-TSL/SSL- transport layer security / secure socket</a:t>
            </a:r>
          </a:p>
          <a:p>
            <a:r>
              <a:rPr lang="en-US">
                <a:ea typeface="Calibri"/>
                <a:cs typeface="Calibri"/>
              </a:rPr>
              <a:t>CODING</a:t>
            </a:r>
          </a:p>
          <a:p>
            <a:r>
              <a:rPr lang="en-US"/>
              <a:t>his presentation layer is responsible for </a:t>
            </a:r>
            <a:r>
              <a:rPr lang="en-US" b="1"/>
              <a:t>adding encryption on the sender’s end</a:t>
            </a:r>
            <a:r>
              <a:rPr lang="en-US"/>
              <a:t> as well as the decoding the encryption on the receiver’s end so that it can represent the application layer with unencrypted, readable data.</a:t>
            </a:r>
            <a:endParaRPr lang="en-US">
              <a:ea typeface="Calibri"/>
              <a:cs typeface="Calibri"/>
            </a:endParaRPr>
          </a:p>
          <a:p>
            <a:endParaRPr lang="en-US">
              <a:ea typeface="Calibri"/>
              <a:cs typeface="Calibri"/>
            </a:endParaRPr>
          </a:p>
          <a:p>
            <a:r>
              <a:rPr lang="en-US">
                <a:ea typeface="Calibri"/>
                <a:cs typeface="Calibri"/>
              </a:rPr>
              <a:t>-HTML- hypertext markup language</a:t>
            </a:r>
          </a:p>
        </p:txBody>
      </p:sp>
      <p:sp>
        <p:nvSpPr>
          <p:cNvPr id="4" name="Slide Number Placeholder 3"/>
          <p:cNvSpPr>
            <a:spLocks noGrp="1"/>
          </p:cNvSpPr>
          <p:nvPr>
            <p:ph type="sldNum" sz="quarter" idx="5"/>
          </p:nvPr>
        </p:nvSpPr>
        <p:spPr/>
        <p:txBody>
          <a:bodyPr/>
          <a:lstStyle/>
          <a:p>
            <a:fld id="{CD85AFCF-8AE5-4956-9119-E89D5EAD2F97}" type="slidenum">
              <a:rPr lang="en-US"/>
              <a:t>8</a:t>
            </a:fld>
            <a:endParaRPr lang="en-US"/>
          </a:p>
        </p:txBody>
      </p:sp>
    </p:spTree>
    <p:extLst>
      <p:ext uri="{BB962C8B-B14F-4D97-AF65-F5344CB8AC3E}">
        <p14:creationId xmlns:p14="http://schemas.microsoft.com/office/powerpoint/2010/main" val="3013873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example shows how chrome on your device would interact with YouTube on the application layer. They use UDP (user datagram protocol) for video transfer and HTTPS(hyper text transfer protocol) for other requests like looking up a video or getting log in information. This example is extremely simplified because there aren’t any severs in between.</a:t>
            </a:r>
          </a:p>
          <a:p>
            <a:endParaRPr lang="en-US">
              <a:ea typeface="Calibri"/>
              <a:cs typeface="Calibri"/>
            </a:endParaRPr>
          </a:p>
          <a:p>
            <a:r>
              <a:rPr lang="en-US" b="1"/>
              <a:t>:</a:t>
            </a:r>
            <a:r>
              <a:rPr lang="en-US"/>
              <a:t> The Application Layer helps determine which applications or devices are intended to communicate with each other. For example, when you use a messaging app, the Application Layer identifies the recipient of your message.</a:t>
            </a:r>
            <a:endParaRPr lang="en-US">
              <a:ea typeface="Calibri"/>
              <a:cs typeface="Calibri"/>
            </a:endParaRPr>
          </a:p>
        </p:txBody>
      </p:sp>
      <p:sp>
        <p:nvSpPr>
          <p:cNvPr id="4" name="Slide Number Placeholder 3"/>
          <p:cNvSpPr>
            <a:spLocks noGrp="1"/>
          </p:cNvSpPr>
          <p:nvPr>
            <p:ph type="sldNum" sz="quarter" idx="5"/>
          </p:nvPr>
        </p:nvSpPr>
        <p:spPr/>
        <p:txBody>
          <a:bodyPr/>
          <a:lstStyle/>
          <a:p>
            <a:fld id="{CD85AFCF-8AE5-4956-9119-E89D5EAD2F97}" type="slidenum">
              <a:rPr lang="en-US"/>
              <a:t>9</a:t>
            </a:fld>
            <a:endParaRPr lang="en-US"/>
          </a:p>
        </p:txBody>
      </p:sp>
    </p:spTree>
    <p:extLst>
      <p:ext uri="{BB962C8B-B14F-4D97-AF65-F5344CB8AC3E}">
        <p14:creationId xmlns:p14="http://schemas.microsoft.com/office/powerpoint/2010/main" val="1920152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182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0316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89712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01580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0091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9615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947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6924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7085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9503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50948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7535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38857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8/28/2024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3773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8/28/2024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61291166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07_356145BD.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2163236"/>
            <a:ext cx="10572000" cy="1667772"/>
          </a:xfrm>
        </p:spPr>
        <p:txBody>
          <a:bodyPr/>
          <a:lstStyle/>
          <a:p>
            <a:pPr algn="ctr"/>
            <a:r>
              <a:rPr lang="en-US" sz="6000">
                <a:latin typeface="Calibri"/>
                <a:ea typeface="Calibri"/>
                <a:cs typeface="Calibri"/>
              </a:rPr>
              <a:t>OSI Model Breakdown</a:t>
            </a:r>
          </a:p>
        </p:txBody>
      </p:sp>
      <p:sp>
        <p:nvSpPr>
          <p:cNvPr id="3" name="Subtitle 2"/>
          <p:cNvSpPr>
            <a:spLocks noGrp="1"/>
          </p:cNvSpPr>
          <p:nvPr>
            <p:ph type="subTitle" idx="1"/>
          </p:nvPr>
        </p:nvSpPr>
        <p:spPr>
          <a:xfrm>
            <a:off x="810001" y="5247213"/>
            <a:ext cx="10572000" cy="434974"/>
          </a:xfrm>
        </p:spPr>
        <p:txBody>
          <a:bodyPr vert="horz" lIns="91440" tIns="45720" rIns="91440" bIns="45720" rtlCol="0" anchor="t">
            <a:noAutofit/>
          </a:bodyPr>
          <a:lstStyle/>
          <a:p>
            <a:r>
              <a:rPr lang="en-US" sz="2000" b="1">
                <a:latin typeface="Calibri"/>
                <a:ea typeface="Calibri"/>
                <a:cs typeface="Calibri"/>
              </a:rPr>
              <a:t>By: Andres Zamora, Xzavier Carter, Zachary Seixas, Cavan Lawes, </a:t>
            </a:r>
            <a:r>
              <a:rPr lang="en-US" sz="2000" b="1">
                <a:latin typeface="Calibri"/>
                <a:ea typeface="Calibri"/>
                <a:cs typeface="Segoe UI"/>
              </a:rPr>
              <a:t>Olivia Mccallum, Craig Auld</a:t>
            </a:r>
            <a:endParaRPr lang="en-US" sz="2000" b="1">
              <a:latin typeface="Calibri"/>
              <a:ea typeface="Calibri"/>
              <a:cs typeface="Calibri"/>
            </a:endParaRPr>
          </a:p>
          <a:p>
            <a:r>
              <a:rPr lang="en-US" sz="2000" b="1">
                <a:latin typeface="Calibri"/>
                <a:ea typeface="Calibri"/>
                <a:cs typeface="Calibri"/>
              </a:rPr>
              <a:t>Client: USA Charities</a:t>
            </a:r>
          </a:p>
          <a:p>
            <a:r>
              <a:rPr lang="en-US" sz="2000" b="1">
                <a:latin typeface="Calibri"/>
                <a:ea typeface="Calibri"/>
                <a:cs typeface="Calibri"/>
              </a:rPr>
              <a:t>Date: 8/20/2024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FEF99-019A-8086-CD5F-8294BA5D3657}"/>
              </a:ext>
            </a:extLst>
          </p:cNvPr>
          <p:cNvSpPr>
            <a:spLocks noGrp="1"/>
          </p:cNvSpPr>
          <p:nvPr>
            <p:ph type="title"/>
          </p:nvPr>
        </p:nvSpPr>
        <p:spPr/>
        <p:txBody>
          <a:bodyPr/>
          <a:lstStyle/>
          <a:p>
            <a:pPr algn="ctr"/>
            <a:r>
              <a:rPr lang="en-US" sz="4400">
                <a:latin typeface="Calibri"/>
                <a:ea typeface="Calibri"/>
                <a:cs typeface="Calibri"/>
              </a:rPr>
              <a:t>Conclusion + Q&amp;A</a:t>
            </a:r>
          </a:p>
        </p:txBody>
      </p:sp>
      <p:sp>
        <p:nvSpPr>
          <p:cNvPr id="3" name="Content Placeholder 2">
            <a:extLst>
              <a:ext uri="{FF2B5EF4-FFF2-40B4-BE49-F238E27FC236}">
                <a16:creationId xmlns:a16="http://schemas.microsoft.com/office/drawing/2014/main" id="{8FE98CCB-4827-A182-A0E3-B9D98BC3F4A4}"/>
              </a:ext>
            </a:extLst>
          </p:cNvPr>
          <p:cNvSpPr>
            <a:spLocks noGrp="1"/>
          </p:cNvSpPr>
          <p:nvPr>
            <p:ph idx="1"/>
          </p:nvPr>
        </p:nvSpPr>
        <p:spPr>
          <a:xfrm>
            <a:off x="818712" y="1431533"/>
            <a:ext cx="10568951" cy="4427265"/>
          </a:xfrm>
        </p:spPr>
        <p:txBody>
          <a:bodyPr/>
          <a:lstStyle/>
          <a:p>
            <a:r>
              <a:rPr lang="en-US" sz="2800">
                <a:latin typeface="Calibri"/>
                <a:ea typeface="Calibri"/>
                <a:cs typeface="Calibri"/>
              </a:rPr>
              <a:t>In this presentation we have covered the intricacies of the OSI Model, from layer 1 to layer 7.</a:t>
            </a:r>
          </a:p>
          <a:p>
            <a:endParaRPr lang="en-US" sz="2800">
              <a:latin typeface="Calibri"/>
              <a:ea typeface="Calibri"/>
              <a:cs typeface="Calibri"/>
            </a:endParaRPr>
          </a:p>
          <a:p>
            <a:r>
              <a:rPr lang="en-US" sz="2800">
                <a:latin typeface="Calibri"/>
                <a:ea typeface="Calibri"/>
                <a:cs typeface="Calibri"/>
              </a:rPr>
              <a:t>We have helped USA Charities achieve a better understanding of the OSI Model for increased productivity.</a:t>
            </a:r>
          </a:p>
        </p:txBody>
      </p:sp>
    </p:spTree>
    <p:extLst>
      <p:ext uri="{BB962C8B-B14F-4D97-AF65-F5344CB8AC3E}">
        <p14:creationId xmlns:p14="http://schemas.microsoft.com/office/powerpoint/2010/main" val="58168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03F4-6688-94B1-B8E2-55DA03494F09}"/>
              </a:ext>
            </a:extLst>
          </p:cNvPr>
          <p:cNvSpPr>
            <a:spLocks noGrp="1"/>
          </p:cNvSpPr>
          <p:nvPr>
            <p:ph type="title"/>
          </p:nvPr>
        </p:nvSpPr>
        <p:spPr/>
        <p:txBody>
          <a:bodyPr/>
          <a:lstStyle/>
          <a:p>
            <a:pPr algn="ctr"/>
            <a:r>
              <a:rPr lang="en-US" sz="4400">
                <a:latin typeface="Calibri"/>
                <a:ea typeface="Calibri"/>
                <a:cs typeface="Calibri"/>
              </a:rPr>
              <a:t>Sources</a:t>
            </a:r>
          </a:p>
        </p:txBody>
      </p:sp>
      <p:sp>
        <p:nvSpPr>
          <p:cNvPr id="3" name="TextBox 2">
            <a:extLst>
              <a:ext uri="{FF2B5EF4-FFF2-40B4-BE49-F238E27FC236}">
                <a16:creationId xmlns:a16="http://schemas.microsoft.com/office/drawing/2014/main" id="{8FBE2EB4-09DA-94C8-CC30-B94C83512250}"/>
              </a:ext>
            </a:extLst>
          </p:cNvPr>
          <p:cNvSpPr txBox="1"/>
          <p:nvPr/>
        </p:nvSpPr>
        <p:spPr>
          <a:xfrm>
            <a:off x="1235221" y="2564554"/>
            <a:ext cx="883477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Courier New"/>
              <a:buChar char="o"/>
            </a:pPr>
            <a:r>
              <a:rPr lang="en-US" sz="2400">
                <a:latin typeface="Calibri"/>
                <a:ea typeface="Calibri"/>
                <a:cs typeface="Calibri"/>
              </a:rPr>
              <a:t>Imperva.com</a:t>
            </a:r>
          </a:p>
          <a:p>
            <a:pPr marL="285750" indent="-285750">
              <a:buFont typeface="Courier New"/>
              <a:buChar char="o"/>
            </a:pPr>
            <a:r>
              <a:rPr lang="en-US" sz="2400">
                <a:latin typeface="Calibri"/>
                <a:ea typeface="Calibri"/>
                <a:cs typeface="Calibri"/>
              </a:rPr>
              <a:t>Cloudflare.com</a:t>
            </a:r>
          </a:p>
          <a:p>
            <a:pPr marL="285750" indent="-285750">
              <a:buFont typeface="Courier New"/>
              <a:buChar char="o"/>
            </a:pPr>
            <a:r>
              <a:rPr lang="en-US" sz="2400">
                <a:latin typeface="Calibri"/>
                <a:ea typeface="Calibri"/>
                <a:cs typeface="Calibri"/>
              </a:rPr>
              <a:t>Geekforgeeks.org</a:t>
            </a:r>
          </a:p>
          <a:p>
            <a:pPr marL="285750" indent="-285750">
              <a:buFont typeface="Courier New"/>
              <a:buChar char="o"/>
            </a:pPr>
            <a:r>
              <a:rPr lang="en-US" sz="2400">
                <a:latin typeface="Calibri"/>
                <a:ea typeface="Calibri"/>
                <a:cs typeface="Calibri"/>
              </a:rPr>
              <a:t>IBM.com</a:t>
            </a:r>
          </a:p>
          <a:p>
            <a:pPr marL="285750" indent="-285750">
              <a:buFont typeface="Courier New"/>
              <a:buChar char="o"/>
            </a:pPr>
            <a:r>
              <a:rPr lang="en-US" sz="2400">
                <a:latin typeface="Calibri"/>
                <a:ea typeface="Calibri"/>
                <a:cs typeface="Calibri"/>
              </a:rPr>
              <a:t>StackOverflow.com</a:t>
            </a:r>
          </a:p>
          <a:p>
            <a:pPr marL="285750" indent="-285750">
              <a:buFont typeface="Courier New"/>
              <a:buChar char="o"/>
            </a:pPr>
            <a:r>
              <a:rPr lang="en-US" sz="2400">
                <a:latin typeface="Calibri"/>
                <a:ea typeface="Calibri"/>
                <a:cs typeface="Calibri"/>
              </a:rPr>
              <a:t>Lifewire.com</a:t>
            </a:r>
          </a:p>
          <a:p>
            <a:pPr marL="285750" indent="-285750">
              <a:buFont typeface="Courier New"/>
              <a:buChar char="o"/>
            </a:pPr>
            <a:endParaRPr lang="en-US"/>
          </a:p>
        </p:txBody>
      </p:sp>
    </p:spTree>
    <p:extLst>
      <p:ext uri="{BB962C8B-B14F-4D97-AF65-F5344CB8AC3E}">
        <p14:creationId xmlns:p14="http://schemas.microsoft.com/office/powerpoint/2010/main" val="405041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4F3A-69A8-8E3A-E1F9-AEF1DAE5AEBB}"/>
              </a:ext>
            </a:extLst>
          </p:cNvPr>
          <p:cNvSpPr>
            <a:spLocks noGrp="1"/>
          </p:cNvSpPr>
          <p:nvPr>
            <p:ph type="title"/>
          </p:nvPr>
        </p:nvSpPr>
        <p:spPr/>
        <p:txBody>
          <a:bodyPr/>
          <a:lstStyle/>
          <a:p>
            <a:pPr algn="ctr"/>
            <a:r>
              <a:rPr lang="en-US" sz="4800">
                <a:latin typeface="Calibri"/>
                <a:ea typeface="Calibri"/>
                <a:cs typeface="Calibri"/>
              </a:rPr>
              <a:t>Introduction</a:t>
            </a:r>
          </a:p>
        </p:txBody>
      </p:sp>
      <p:sp>
        <p:nvSpPr>
          <p:cNvPr id="3" name="Content Placeholder 2">
            <a:extLst>
              <a:ext uri="{FF2B5EF4-FFF2-40B4-BE49-F238E27FC236}">
                <a16:creationId xmlns:a16="http://schemas.microsoft.com/office/drawing/2014/main" id="{6EC0F6F6-252A-A131-81E9-1055C7697BBD}"/>
              </a:ext>
            </a:extLst>
          </p:cNvPr>
          <p:cNvSpPr>
            <a:spLocks noGrp="1"/>
          </p:cNvSpPr>
          <p:nvPr>
            <p:ph idx="1"/>
          </p:nvPr>
        </p:nvSpPr>
        <p:spPr>
          <a:xfrm>
            <a:off x="808274" y="1950890"/>
            <a:ext cx="10554574" cy="3813963"/>
          </a:xfrm>
        </p:spPr>
        <p:txBody>
          <a:bodyPr>
            <a:normAutofit/>
          </a:bodyPr>
          <a:lstStyle/>
          <a:p>
            <a:pPr marL="0" indent="0">
              <a:buNone/>
            </a:pPr>
            <a:endParaRPr lang="en-US" sz="2800">
              <a:latin typeface="Calibri"/>
              <a:ea typeface="Calibri"/>
              <a:cs typeface="Calibri"/>
            </a:endParaRPr>
          </a:p>
          <a:p>
            <a:r>
              <a:rPr lang="en-US" sz="2800">
                <a:latin typeface="Calibri"/>
                <a:ea typeface="Calibri"/>
                <a:cs typeface="Calibri"/>
              </a:rPr>
              <a:t>We will teach you the seven layers of the OSI Model, their functions, and their respective real-world applications.</a:t>
            </a:r>
          </a:p>
          <a:p>
            <a:r>
              <a:rPr lang="en-US" sz="2800">
                <a:latin typeface="Calibri"/>
                <a:ea typeface="Calibri"/>
                <a:cs typeface="Calibri"/>
              </a:rPr>
              <a:t>The OSI model has served as the most basic elements of computer networking since the late 1970s.</a:t>
            </a:r>
          </a:p>
          <a:p>
            <a:r>
              <a:rPr lang="en-US" sz="2800">
                <a:latin typeface="Calibri"/>
                <a:ea typeface="Calibri"/>
                <a:cs typeface="Calibri"/>
              </a:rPr>
              <a:t>The </a:t>
            </a:r>
            <a:r>
              <a:rPr lang="en-US" sz="2800" b="1" u="sng">
                <a:latin typeface="Calibri"/>
                <a:ea typeface="Calibri"/>
                <a:cs typeface="Calibri"/>
              </a:rPr>
              <a:t>Open Systems Interconnection</a:t>
            </a:r>
            <a:r>
              <a:rPr lang="en-US" sz="2800">
                <a:latin typeface="Calibri"/>
                <a:ea typeface="Calibri"/>
                <a:cs typeface="Calibri"/>
              </a:rPr>
              <a:t> model serves as the foundation upon which data is transmitted between two endpoints.</a:t>
            </a:r>
          </a:p>
        </p:txBody>
      </p:sp>
    </p:spTree>
    <p:extLst>
      <p:ext uri="{BB962C8B-B14F-4D97-AF65-F5344CB8AC3E}">
        <p14:creationId xmlns:p14="http://schemas.microsoft.com/office/powerpoint/2010/main" val="193676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F909-C6BC-E237-ACCA-711C8D44862A}"/>
              </a:ext>
            </a:extLst>
          </p:cNvPr>
          <p:cNvSpPr>
            <a:spLocks noGrp="1"/>
          </p:cNvSpPr>
          <p:nvPr>
            <p:ph type="title"/>
          </p:nvPr>
        </p:nvSpPr>
        <p:spPr>
          <a:xfrm>
            <a:off x="810000" y="447188"/>
            <a:ext cx="10571998" cy="970450"/>
          </a:xfrm>
        </p:spPr>
        <p:txBody>
          <a:bodyPr>
            <a:normAutofit/>
          </a:bodyPr>
          <a:lstStyle/>
          <a:p>
            <a:pPr algn="ctr"/>
            <a:r>
              <a:rPr lang="en-US" sz="4800">
                <a:latin typeface="Calibri"/>
                <a:ea typeface="Calibri"/>
                <a:cs typeface="Calibri"/>
              </a:rPr>
              <a:t>Physical Layer </a:t>
            </a:r>
            <a:endParaRPr lang="en-US"/>
          </a:p>
        </p:txBody>
      </p:sp>
      <p:sp>
        <p:nvSpPr>
          <p:cNvPr id="3" name="Content Placeholder 2">
            <a:extLst>
              <a:ext uri="{FF2B5EF4-FFF2-40B4-BE49-F238E27FC236}">
                <a16:creationId xmlns:a16="http://schemas.microsoft.com/office/drawing/2014/main" id="{DF7088DC-0E7E-AEBC-F7B3-F2E1E8A257CC}"/>
              </a:ext>
            </a:extLst>
          </p:cNvPr>
          <p:cNvSpPr>
            <a:spLocks noGrp="1"/>
          </p:cNvSpPr>
          <p:nvPr>
            <p:ph idx="1"/>
          </p:nvPr>
        </p:nvSpPr>
        <p:spPr>
          <a:xfrm>
            <a:off x="250937" y="2333220"/>
            <a:ext cx="5949056" cy="3139311"/>
          </a:xfrm>
        </p:spPr>
        <p:txBody>
          <a:bodyPr vert="horz" lIns="91440" tIns="45720" rIns="91440" bIns="45720" rtlCol="0" anchor="ctr">
            <a:noAutofit/>
          </a:bodyPr>
          <a:lstStyle/>
          <a:p>
            <a:r>
              <a:rPr lang="en-US" sz="2000">
                <a:latin typeface="Calibri"/>
                <a:ea typeface="+mn-lt"/>
                <a:cs typeface="+mn-lt"/>
              </a:rPr>
              <a:t> Transmits raw data bits over physical and wireless mediums.</a:t>
            </a:r>
            <a:endParaRPr lang="en-US" sz="2000">
              <a:latin typeface="Calibri"/>
              <a:ea typeface="Calibri"/>
              <a:cs typeface="Calibri"/>
            </a:endParaRPr>
          </a:p>
          <a:p>
            <a:r>
              <a:rPr lang="en-US" sz="2000">
                <a:latin typeface="Calibri"/>
                <a:ea typeface="Calibri"/>
                <a:cs typeface="Calibri"/>
              </a:rPr>
              <a:t>Physical mediums include copper wires, fiber-optic cables, and radio frequencies.</a:t>
            </a:r>
          </a:p>
          <a:p>
            <a:r>
              <a:rPr lang="en-US" sz="2000">
                <a:latin typeface="Calibri"/>
                <a:ea typeface="Calibri"/>
                <a:cs typeface="Calibri"/>
              </a:rPr>
              <a:t>Key Appliances: </a:t>
            </a:r>
            <a:r>
              <a:rPr lang="en-US" sz="2000" b="1">
                <a:latin typeface="Calibri"/>
                <a:ea typeface="Calibri"/>
                <a:cs typeface="Calibri"/>
              </a:rPr>
              <a:t>Transceivers, media converters, repeaters.</a:t>
            </a:r>
          </a:p>
          <a:p>
            <a:r>
              <a:rPr lang="en-US" sz="2000">
                <a:latin typeface="Calibri"/>
                <a:ea typeface="Calibri"/>
                <a:cs typeface="Calibri"/>
              </a:rPr>
              <a:t>Converts data into electrical, optical, or radio signals.</a:t>
            </a:r>
            <a:endParaRPr lang="en-US" sz="2000" b="1">
              <a:latin typeface="Calibri"/>
              <a:ea typeface="Calibri"/>
              <a:cs typeface="Calibri"/>
            </a:endParaRPr>
          </a:p>
          <a:p>
            <a:endParaRPr lang="en-US"/>
          </a:p>
        </p:txBody>
      </p:sp>
      <p:pic>
        <p:nvPicPr>
          <p:cNvPr id="4" name="Picture 3" descr="A close-up of a server&#10;&#10;Description automatically generated">
            <a:extLst>
              <a:ext uri="{FF2B5EF4-FFF2-40B4-BE49-F238E27FC236}">
                <a16:creationId xmlns:a16="http://schemas.microsoft.com/office/drawing/2014/main" id="{CC16D735-5DF2-AB74-B60B-95AE5D136582}"/>
              </a:ext>
            </a:extLst>
          </p:cNvPr>
          <p:cNvPicPr>
            <a:picLocks noChangeAspect="1"/>
          </p:cNvPicPr>
          <p:nvPr/>
        </p:nvPicPr>
        <p:blipFill>
          <a:blip r:embed="rId3"/>
          <a:stretch>
            <a:fillRect/>
          </a:stretch>
        </p:blipFill>
        <p:spPr>
          <a:xfrm>
            <a:off x="6506956" y="2330938"/>
            <a:ext cx="5108368"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46849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F277-665D-5575-43C2-DFBD36677E77}"/>
              </a:ext>
            </a:extLst>
          </p:cNvPr>
          <p:cNvSpPr>
            <a:spLocks noGrp="1"/>
          </p:cNvSpPr>
          <p:nvPr>
            <p:ph type="title"/>
          </p:nvPr>
        </p:nvSpPr>
        <p:spPr>
          <a:xfrm>
            <a:off x="810000" y="447188"/>
            <a:ext cx="10571998" cy="970450"/>
          </a:xfrm>
        </p:spPr>
        <p:txBody>
          <a:bodyPr>
            <a:normAutofit/>
          </a:bodyPr>
          <a:lstStyle/>
          <a:p>
            <a:pPr algn="ctr"/>
            <a:r>
              <a:rPr lang="en-US" sz="4400">
                <a:latin typeface="Calibri"/>
                <a:ea typeface="Calibri"/>
                <a:cs typeface="Calibri"/>
              </a:rPr>
              <a:t>Data Link Layer</a:t>
            </a:r>
            <a:endParaRPr lang="en-US" sz="4400"/>
          </a:p>
        </p:txBody>
      </p:sp>
      <p:sp>
        <p:nvSpPr>
          <p:cNvPr id="3" name="Content Placeholder 2">
            <a:extLst>
              <a:ext uri="{FF2B5EF4-FFF2-40B4-BE49-F238E27FC236}">
                <a16:creationId xmlns:a16="http://schemas.microsoft.com/office/drawing/2014/main" id="{1DF054DC-14FF-176C-4182-4C1BF236E5B4}"/>
              </a:ext>
            </a:extLst>
          </p:cNvPr>
          <p:cNvSpPr>
            <a:spLocks noGrp="1"/>
          </p:cNvSpPr>
          <p:nvPr>
            <p:ph idx="1"/>
          </p:nvPr>
        </p:nvSpPr>
        <p:spPr>
          <a:xfrm>
            <a:off x="806423" y="2056137"/>
            <a:ext cx="7199220" cy="3632200"/>
          </a:xfrm>
        </p:spPr>
        <p:txBody>
          <a:bodyPr vert="horz" lIns="91440" tIns="45720" rIns="91440" bIns="45720" rtlCol="0" anchor="ctr">
            <a:noAutofit/>
          </a:bodyPr>
          <a:lstStyle/>
          <a:p>
            <a:pPr marL="0" indent="0">
              <a:lnSpc>
                <a:spcPct val="90000"/>
              </a:lnSpc>
              <a:buNone/>
            </a:pPr>
            <a:endParaRPr lang="en-US"/>
          </a:p>
          <a:p>
            <a:pPr>
              <a:lnSpc>
                <a:spcPct val="90000"/>
              </a:lnSpc>
            </a:pPr>
            <a:r>
              <a:rPr lang="en-US" sz="2400">
                <a:latin typeface="Calibri"/>
                <a:ea typeface="Calibri"/>
                <a:cs typeface="Calibri"/>
              </a:rPr>
              <a:t>This layer is responsible for the transmission of data frames between two nodes.</a:t>
            </a:r>
          </a:p>
          <a:p>
            <a:pPr>
              <a:lnSpc>
                <a:spcPct val="90000"/>
              </a:lnSpc>
            </a:pPr>
            <a:r>
              <a:rPr lang="en-US" sz="2400">
                <a:latin typeface="Calibri"/>
                <a:ea typeface="Calibri"/>
                <a:cs typeface="Calibri"/>
              </a:rPr>
              <a:t>The frame includes source and destination MAC addresses, the payload, and error-checking info in the Frame Check Sequence to ensure data integrity.</a:t>
            </a:r>
          </a:p>
          <a:p>
            <a:pPr>
              <a:lnSpc>
                <a:spcPct val="90000"/>
              </a:lnSpc>
            </a:pPr>
            <a:r>
              <a:rPr lang="en-US" sz="2400">
                <a:latin typeface="Calibri"/>
                <a:ea typeface="Calibri"/>
                <a:cs typeface="Calibri"/>
              </a:rPr>
              <a:t>MAC addresses are hardware addresses found on NICs and assigned during device manufacturing.</a:t>
            </a:r>
          </a:p>
          <a:p>
            <a:pPr>
              <a:lnSpc>
                <a:spcPct val="90000"/>
              </a:lnSpc>
            </a:pPr>
            <a:r>
              <a:rPr lang="en-US" sz="2400">
                <a:latin typeface="Calibri"/>
                <a:ea typeface="Calibri"/>
                <a:cs typeface="Calibri"/>
              </a:rPr>
              <a:t>Switches record all MAC addresses and their ports with a MAC address table.</a:t>
            </a:r>
          </a:p>
          <a:p>
            <a:pPr>
              <a:lnSpc>
                <a:spcPct val="90000"/>
              </a:lnSpc>
            </a:pPr>
            <a:endParaRPr lang="en-US"/>
          </a:p>
        </p:txBody>
      </p:sp>
      <p:pic>
        <p:nvPicPr>
          <p:cNvPr id="4" name="Picture 3" descr="A diagram of a computer network">
            <a:extLst>
              <a:ext uri="{FF2B5EF4-FFF2-40B4-BE49-F238E27FC236}">
                <a16:creationId xmlns:a16="http://schemas.microsoft.com/office/drawing/2014/main" id="{709102B5-21B0-792C-0B94-3DBDC2A72920}"/>
              </a:ext>
            </a:extLst>
          </p:cNvPr>
          <p:cNvPicPr>
            <a:picLocks noChangeAspect="1"/>
          </p:cNvPicPr>
          <p:nvPr/>
        </p:nvPicPr>
        <p:blipFill>
          <a:blip r:embed="rId3"/>
          <a:stretch>
            <a:fillRect/>
          </a:stretch>
        </p:blipFill>
        <p:spPr>
          <a:xfrm>
            <a:off x="8466138" y="3248262"/>
            <a:ext cx="3531288" cy="233336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12792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840D-ACAA-56FB-FDDB-DE0812F21007}"/>
              </a:ext>
            </a:extLst>
          </p:cNvPr>
          <p:cNvSpPr>
            <a:spLocks noGrp="1"/>
          </p:cNvSpPr>
          <p:nvPr>
            <p:ph type="title"/>
          </p:nvPr>
        </p:nvSpPr>
        <p:spPr>
          <a:xfrm>
            <a:off x="810000" y="447188"/>
            <a:ext cx="10571998" cy="970450"/>
          </a:xfrm>
        </p:spPr>
        <p:txBody>
          <a:bodyPr>
            <a:normAutofit/>
          </a:bodyPr>
          <a:lstStyle/>
          <a:p>
            <a:pPr algn="ctr"/>
            <a:r>
              <a:rPr lang="en-US" sz="4400">
                <a:latin typeface="Calibri"/>
                <a:ea typeface="Calibri"/>
                <a:cs typeface="Calibri"/>
              </a:rPr>
              <a:t>Network Layer</a:t>
            </a:r>
          </a:p>
        </p:txBody>
      </p:sp>
      <p:sp>
        <p:nvSpPr>
          <p:cNvPr id="3" name="Content Placeholder 2">
            <a:extLst>
              <a:ext uri="{FF2B5EF4-FFF2-40B4-BE49-F238E27FC236}">
                <a16:creationId xmlns:a16="http://schemas.microsoft.com/office/drawing/2014/main" id="{40E0B04F-3808-CFDC-A25A-8706901A5E00}"/>
              </a:ext>
            </a:extLst>
          </p:cNvPr>
          <p:cNvSpPr>
            <a:spLocks noGrp="1"/>
          </p:cNvSpPr>
          <p:nvPr>
            <p:ph idx="1"/>
          </p:nvPr>
        </p:nvSpPr>
        <p:spPr>
          <a:xfrm>
            <a:off x="818713" y="2413000"/>
            <a:ext cx="7199220" cy="3632200"/>
          </a:xfrm>
        </p:spPr>
        <p:txBody>
          <a:bodyPr vert="horz" lIns="91440" tIns="45720" rIns="91440" bIns="45720" rtlCol="0" anchor="ctr">
            <a:noAutofit/>
          </a:bodyPr>
          <a:lstStyle/>
          <a:p>
            <a:r>
              <a:rPr lang="en-US" sz="2000">
                <a:latin typeface="Calibri"/>
                <a:ea typeface="Calibri"/>
                <a:cs typeface="Calibri"/>
              </a:rPr>
              <a:t>Its main function is to transfer data packets between networks using a router.</a:t>
            </a:r>
          </a:p>
          <a:p>
            <a:r>
              <a:rPr lang="en-US" sz="2000">
                <a:latin typeface="Calibri"/>
                <a:ea typeface="Calibri"/>
                <a:cs typeface="Calibri"/>
              </a:rPr>
              <a:t>Routers use a routing table to determine the most optimal route for data transfer.</a:t>
            </a:r>
          </a:p>
          <a:p>
            <a:r>
              <a:rPr lang="en-US" sz="2000" b="1">
                <a:latin typeface="Calibri"/>
                <a:ea typeface="Calibri"/>
                <a:cs typeface="Calibri"/>
              </a:rPr>
              <a:t>IP Addresses: </a:t>
            </a:r>
            <a:r>
              <a:rPr lang="en-US" sz="2000">
                <a:latin typeface="Calibri"/>
                <a:ea typeface="Calibri"/>
                <a:cs typeface="Calibri"/>
              </a:rPr>
              <a:t>Provides unique identifiers for nodes on a network.</a:t>
            </a:r>
          </a:p>
          <a:p>
            <a:r>
              <a:rPr lang="en-US" sz="2000">
                <a:latin typeface="Calibri"/>
                <a:ea typeface="Calibri"/>
                <a:cs typeface="Calibri"/>
              </a:rPr>
              <a:t>Implements protocols like IP (Internet Protocol) for addressing and routing.</a:t>
            </a:r>
          </a:p>
          <a:p>
            <a:endParaRPr lang="en-US"/>
          </a:p>
          <a:p>
            <a:endParaRPr lang="en-US"/>
          </a:p>
        </p:txBody>
      </p:sp>
      <p:pic>
        <p:nvPicPr>
          <p:cNvPr id="4" name="Picture 3" descr="A diagram of a router&#10;&#10;Description automatically generated">
            <a:extLst>
              <a:ext uri="{FF2B5EF4-FFF2-40B4-BE49-F238E27FC236}">
                <a16:creationId xmlns:a16="http://schemas.microsoft.com/office/drawing/2014/main" id="{C4B219E3-715F-5DE0-2692-5619942C746F}"/>
              </a:ext>
            </a:extLst>
          </p:cNvPr>
          <p:cNvPicPr>
            <a:picLocks noChangeAspect="1"/>
          </p:cNvPicPr>
          <p:nvPr/>
        </p:nvPicPr>
        <p:blipFill>
          <a:blip r:embed="rId3"/>
          <a:stretch>
            <a:fillRect/>
          </a:stretch>
        </p:blipFill>
        <p:spPr>
          <a:xfrm>
            <a:off x="8013701" y="2418448"/>
            <a:ext cx="3746499" cy="274103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88466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4A8E3-5D4B-5811-3CC6-C364B219FC79}"/>
              </a:ext>
            </a:extLst>
          </p:cNvPr>
          <p:cNvSpPr>
            <a:spLocks noGrp="1"/>
          </p:cNvSpPr>
          <p:nvPr>
            <p:ph type="title"/>
          </p:nvPr>
        </p:nvSpPr>
        <p:spPr>
          <a:xfrm>
            <a:off x="810000" y="447188"/>
            <a:ext cx="10571998" cy="970450"/>
          </a:xfrm>
        </p:spPr>
        <p:txBody>
          <a:bodyPr>
            <a:normAutofit/>
          </a:bodyPr>
          <a:lstStyle/>
          <a:p>
            <a:pPr algn="ctr"/>
            <a:r>
              <a:rPr lang="en-US" sz="4400">
                <a:latin typeface="Calibri"/>
                <a:ea typeface="Calibri"/>
                <a:cs typeface="Calibri"/>
              </a:rPr>
              <a:t>Transport Layer</a:t>
            </a:r>
          </a:p>
        </p:txBody>
      </p:sp>
      <p:sp>
        <p:nvSpPr>
          <p:cNvPr id="3" name="Content Placeholder 2">
            <a:extLst>
              <a:ext uri="{FF2B5EF4-FFF2-40B4-BE49-F238E27FC236}">
                <a16:creationId xmlns:a16="http://schemas.microsoft.com/office/drawing/2014/main" id="{BF6B4862-BB08-7101-1C11-4BF4EE075EAE}"/>
              </a:ext>
            </a:extLst>
          </p:cNvPr>
          <p:cNvSpPr>
            <a:spLocks noGrp="1"/>
          </p:cNvSpPr>
          <p:nvPr>
            <p:ph idx="1"/>
          </p:nvPr>
        </p:nvSpPr>
        <p:spPr>
          <a:xfrm>
            <a:off x="806990" y="3432908"/>
            <a:ext cx="3835583" cy="3632200"/>
          </a:xfrm>
        </p:spPr>
        <p:txBody>
          <a:bodyPr>
            <a:normAutofit/>
          </a:bodyPr>
          <a:lstStyle/>
          <a:p>
            <a:r>
              <a:rPr lang="en-US" sz="2000">
                <a:latin typeface="Calibri"/>
                <a:ea typeface="Calibri"/>
                <a:cs typeface="Calibri"/>
              </a:rPr>
              <a:t>Ensures reliable data transfer across the network.</a:t>
            </a:r>
          </a:p>
          <a:p>
            <a:r>
              <a:rPr lang="en-US" sz="2000">
                <a:latin typeface="Calibri"/>
                <a:ea typeface="Calibri"/>
                <a:cs typeface="Calibri"/>
              </a:rPr>
              <a:t>Verifies and maintains a stable connection.</a:t>
            </a:r>
          </a:p>
          <a:p>
            <a:r>
              <a:rPr lang="en-US" sz="2000">
                <a:latin typeface="Calibri"/>
                <a:ea typeface="Calibri"/>
                <a:cs typeface="Calibri"/>
              </a:rPr>
              <a:t>Assures accuracy of data packets and proper error-handling</a:t>
            </a:r>
          </a:p>
          <a:p>
            <a:r>
              <a:rPr lang="en-US" sz="2000">
                <a:latin typeface="Calibri"/>
                <a:ea typeface="Calibri"/>
                <a:cs typeface="Calibri"/>
              </a:rPr>
              <a:t>TCP and UDP are key protocols within the Transport layer</a:t>
            </a:r>
          </a:p>
          <a:p>
            <a:endParaRPr lang="en-US" sz="1600"/>
          </a:p>
          <a:p>
            <a:endParaRPr lang="en-US" sz="1600"/>
          </a:p>
          <a:p>
            <a:endParaRPr lang="en-US" sz="1600"/>
          </a:p>
          <a:p>
            <a:endParaRPr lang="en-US" sz="1600"/>
          </a:p>
          <a:p>
            <a:endParaRPr lang="en-US" sz="1600"/>
          </a:p>
          <a:p>
            <a:endParaRPr lang="en-US" sz="1600"/>
          </a:p>
        </p:txBody>
      </p:sp>
      <p:pic>
        <p:nvPicPr>
          <p:cNvPr id="4" name="Picture 3" descr="A diagram of a computer system&#10;&#10;Description automatically generated">
            <a:extLst>
              <a:ext uri="{FF2B5EF4-FFF2-40B4-BE49-F238E27FC236}">
                <a16:creationId xmlns:a16="http://schemas.microsoft.com/office/drawing/2014/main" id="{FE2EB8FA-A43B-B053-3A52-2981969759AC}"/>
              </a:ext>
            </a:extLst>
          </p:cNvPr>
          <p:cNvPicPr>
            <a:picLocks noChangeAspect="1"/>
          </p:cNvPicPr>
          <p:nvPr/>
        </p:nvPicPr>
        <p:blipFill>
          <a:blip r:embed="rId3"/>
          <a:stretch>
            <a:fillRect/>
          </a:stretch>
        </p:blipFill>
        <p:spPr>
          <a:xfrm>
            <a:off x="6093028" y="2125453"/>
            <a:ext cx="5445183"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00447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24B5-570D-52C4-EA55-EE4ABADB141D}"/>
              </a:ext>
            </a:extLst>
          </p:cNvPr>
          <p:cNvSpPr>
            <a:spLocks noGrp="1"/>
          </p:cNvSpPr>
          <p:nvPr>
            <p:ph type="title"/>
          </p:nvPr>
        </p:nvSpPr>
        <p:spPr>
          <a:xfrm>
            <a:off x="810000" y="447188"/>
            <a:ext cx="10571998" cy="970450"/>
          </a:xfrm>
        </p:spPr>
        <p:txBody>
          <a:bodyPr>
            <a:normAutofit/>
          </a:bodyPr>
          <a:lstStyle/>
          <a:p>
            <a:pPr algn="ctr"/>
            <a:r>
              <a:rPr lang="en-US" sz="4400">
                <a:latin typeface="Calibri"/>
                <a:ea typeface="Calibri"/>
                <a:cs typeface="Calibri"/>
              </a:rPr>
              <a:t>Session Layer</a:t>
            </a:r>
          </a:p>
        </p:txBody>
      </p:sp>
      <p:sp>
        <p:nvSpPr>
          <p:cNvPr id="3" name="Content Placeholder 2">
            <a:extLst>
              <a:ext uri="{FF2B5EF4-FFF2-40B4-BE49-F238E27FC236}">
                <a16:creationId xmlns:a16="http://schemas.microsoft.com/office/drawing/2014/main" id="{6BD5975F-D833-33EF-4613-6680F804501F}"/>
              </a:ext>
            </a:extLst>
          </p:cNvPr>
          <p:cNvSpPr>
            <a:spLocks noGrp="1"/>
          </p:cNvSpPr>
          <p:nvPr>
            <p:ph idx="1"/>
          </p:nvPr>
        </p:nvSpPr>
        <p:spPr>
          <a:xfrm>
            <a:off x="818713" y="2413000"/>
            <a:ext cx="3835583" cy="3632200"/>
          </a:xfrm>
        </p:spPr>
        <p:txBody>
          <a:bodyPr vert="horz" lIns="91440" tIns="45720" rIns="91440" bIns="45720" rtlCol="0" anchor="ctr">
            <a:noAutofit/>
          </a:bodyPr>
          <a:lstStyle/>
          <a:p>
            <a:r>
              <a:rPr lang="en-US" sz="2000">
                <a:latin typeface="Calibri"/>
                <a:ea typeface="Calibri"/>
                <a:cs typeface="Calibri"/>
              </a:rPr>
              <a:t>Facilitates organized and reliable conversations between end-user apps.</a:t>
            </a:r>
          </a:p>
          <a:p>
            <a:r>
              <a:rPr lang="en-US" sz="2000">
                <a:latin typeface="Calibri"/>
                <a:ea typeface="Calibri"/>
                <a:cs typeface="Calibri"/>
              </a:rPr>
              <a:t>Manages sessions or dialogues between different applications.</a:t>
            </a:r>
          </a:p>
          <a:p>
            <a:r>
              <a:rPr lang="en-US" sz="2000">
                <a:latin typeface="Calibri"/>
                <a:ea typeface="Calibri"/>
                <a:cs typeface="Calibri"/>
              </a:rPr>
              <a:t>Focused on establishing the session, controlling it, and terminating it.</a:t>
            </a:r>
          </a:p>
          <a:p>
            <a:r>
              <a:rPr lang="en-US" sz="2000">
                <a:latin typeface="Calibri"/>
                <a:ea typeface="Calibri"/>
                <a:cs typeface="Calibri"/>
              </a:rPr>
              <a:t>Communicates with both presentation and application layers.</a:t>
            </a:r>
          </a:p>
          <a:p>
            <a:endParaRPr lang="en-US" sz="1600"/>
          </a:p>
        </p:txBody>
      </p:sp>
      <p:pic>
        <p:nvPicPr>
          <p:cNvPr id="4" name="Picture 3" descr="The OSI Model Layers from Physical to Application">
            <a:extLst>
              <a:ext uri="{FF2B5EF4-FFF2-40B4-BE49-F238E27FC236}">
                <a16:creationId xmlns:a16="http://schemas.microsoft.com/office/drawing/2014/main" id="{74F7AC3C-DCBC-ABFC-1EC8-80050CB3C106}"/>
              </a:ext>
            </a:extLst>
          </p:cNvPr>
          <p:cNvPicPr>
            <a:picLocks noChangeAspect="1"/>
          </p:cNvPicPr>
          <p:nvPr/>
        </p:nvPicPr>
        <p:blipFill>
          <a:blip r:embed="rId3"/>
          <a:stretch>
            <a:fillRect/>
          </a:stretch>
        </p:blipFill>
        <p:spPr>
          <a:xfrm>
            <a:off x="5453272" y="2413000"/>
            <a:ext cx="5574507"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27569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2800-C93F-5994-EBE0-0311164C8861}"/>
              </a:ext>
            </a:extLst>
          </p:cNvPr>
          <p:cNvSpPr>
            <a:spLocks noGrp="1"/>
          </p:cNvSpPr>
          <p:nvPr>
            <p:ph type="title"/>
          </p:nvPr>
        </p:nvSpPr>
        <p:spPr/>
        <p:txBody>
          <a:bodyPr/>
          <a:lstStyle/>
          <a:p>
            <a:pPr algn="ctr"/>
            <a:r>
              <a:rPr lang="en-US" sz="4400">
                <a:latin typeface="Calibri"/>
                <a:ea typeface="Calibri"/>
                <a:cs typeface="Calibri"/>
              </a:rPr>
              <a:t>Presentation Layer</a:t>
            </a:r>
          </a:p>
        </p:txBody>
      </p:sp>
      <p:sp>
        <p:nvSpPr>
          <p:cNvPr id="3" name="Content Placeholder 2">
            <a:extLst>
              <a:ext uri="{FF2B5EF4-FFF2-40B4-BE49-F238E27FC236}">
                <a16:creationId xmlns:a16="http://schemas.microsoft.com/office/drawing/2014/main" id="{43909027-0AF7-CAB2-7240-5F19F3DF4E25}"/>
              </a:ext>
            </a:extLst>
          </p:cNvPr>
          <p:cNvSpPr>
            <a:spLocks noGrp="1"/>
          </p:cNvSpPr>
          <p:nvPr>
            <p:ph idx="1"/>
          </p:nvPr>
        </p:nvSpPr>
        <p:spPr>
          <a:xfrm>
            <a:off x="809748" y="2259002"/>
            <a:ext cx="6012793" cy="2602534"/>
          </a:xfrm>
        </p:spPr>
        <p:txBody>
          <a:bodyPr>
            <a:normAutofit/>
          </a:bodyPr>
          <a:lstStyle/>
          <a:p>
            <a:r>
              <a:rPr lang="en-US" sz="2000">
                <a:latin typeface="Calibri"/>
                <a:ea typeface="Calibri"/>
                <a:cs typeface="Calibri"/>
              </a:rPr>
              <a:t>Formats and translates data to be used by the application layer.</a:t>
            </a:r>
          </a:p>
          <a:p>
            <a:r>
              <a:rPr lang="en-US" sz="2000">
                <a:latin typeface="Calibri"/>
                <a:ea typeface="Calibri"/>
                <a:cs typeface="Calibri"/>
              </a:rPr>
              <a:t>Handles encryption and decryption to secure data.</a:t>
            </a:r>
          </a:p>
          <a:p>
            <a:r>
              <a:rPr lang="en-US" sz="2000">
                <a:latin typeface="Calibri"/>
                <a:ea typeface="Calibri"/>
                <a:cs typeface="Calibri"/>
              </a:rPr>
              <a:t>Oversees data formatting and conversion for readability by the receiver.</a:t>
            </a:r>
          </a:p>
          <a:p>
            <a:r>
              <a:rPr lang="en-US" sz="2000">
                <a:latin typeface="Calibri"/>
                <a:ea typeface="Calibri"/>
                <a:cs typeface="Calibri"/>
              </a:rPr>
              <a:t>Data compression is used for transmission efficiency.</a:t>
            </a:r>
          </a:p>
          <a:p>
            <a:endParaRPr lang="en-US"/>
          </a:p>
        </p:txBody>
      </p:sp>
      <p:sp>
        <p:nvSpPr>
          <p:cNvPr id="4" name="TextBox 3">
            <a:extLst>
              <a:ext uri="{FF2B5EF4-FFF2-40B4-BE49-F238E27FC236}">
                <a16:creationId xmlns:a16="http://schemas.microsoft.com/office/drawing/2014/main" id="{0CA57C24-CA6E-582E-481C-B74911FCF726}"/>
              </a:ext>
            </a:extLst>
          </p:cNvPr>
          <p:cNvSpPr txBox="1"/>
          <p:nvPr/>
        </p:nvSpPr>
        <p:spPr>
          <a:xfrm>
            <a:off x="805478" y="4398550"/>
            <a:ext cx="269627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latin typeface="Calibri"/>
                <a:ea typeface="Calibri"/>
                <a:cs typeface="Calibri"/>
              </a:rPr>
              <a:t>Examples:</a:t>
            </a:r>
          </a:p>
        </p:txBody>
      </p:sp>
      <p:sp>
        <p:nvSpPr>
          <p:cNvPr id="5" name="TextBox 4">
            <a:extLst>
              <a:ext uri="{FF2B5EF4-FFF2-40B4-BE49-F238E27FC236}">
                <a16:creationId xmlns:a16="http://schemas.microsoft.com/office/drawing/2014/main" id="{6AD59234-998F-48AF-3CC3-510CAC0EE140}"/>
              </a:ext>
            </a:extLst>
          </p:cNvPr>
          <p:cNvSpPr txBox="1"/>
          <p:nvPr/>
        </p:nvSpPr>
        <p:spPr>
          <a:xfrm>
            <a:off x="807356" y="5270500"/>
            <a:ext cx="1037034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ea typeface="Calibri"/>
                <a:cs typeface="Calibri"/>
              </a:rPr>
              <a:t>PNG, JPEG, TLS/SSL</a:t>
            </a:r>
          </a:p>
        </p:txBody>
      </p:sp>
      <p:pic>
        <p:nvPicPr>
          <p:cNvPr id="8" name="Picture 7" descr="A screenshot of a computer&#10;&#10;Description automatically generated">
            <a:extLst>
              <a:ext uri="{FF2B5EF4-FFF2-40B4-BE49-F238E27FC236}">
                <a16:creationId xmlns:a16="http://schemas.microsoft.com/office/drawing/2014/main" id="{2E4946BB-DF91-80E1-A4FC-9D376F1FD11C}"/>
              </a:ext>
            </a:extLst>
          </p:cNvPr>
          <p:cNvPicPr>
            <a:picLocks noChangeAspect="1"/>
          </p:cNvPicPr>
          <p:nvPr/>
        </p:nvPicPr>
        <p:blipFill>
          <a:blip r:embed="rId3"/>
          <a:stretch>
            <a:fillRect/>
          </a:stretch>
        </p:blipFill>
        <p:spPr>
          <a:xfrm>
            <a:off x="6095832" y="4616985"/>
            <a:ext cx="6096000" cy="2240478"/>
          </a:xfrm>
          <a:prstGeom prst="rect">
            <a:avLst/>
          </a:prstGeom>
        </p:spPr>
      </p:pic>
    </p:spTree>
    <p:extLst>
      <p:ext uri="{BB962C8B-B14F-4D97-AF65-F5344CB8AC3E}">
        <p14:creationId xmlns:p14="http://schemas.microsoft.com/office/powerpoint/2010/main" val="214334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Up-Down 7">
            <a:extLst>
              <a:ext uri="{FF2B5EF4-FFF2-40B4-BE49-F238E27FC236}">
                <a16:creationId xmlns:a16="http://schemas.microsoft.com/office/drawing/2014/main" id="{F28D5C2F-9E2C-D02B-DD82-CD551C3E133F}"/>
              </a:ext>
            </a:extLst>
          </p:cNvPr>
          <p:cNvSpPr/>
          <p:nvPr/>
        </p:nvSpPr>
        <p:spPr>
          <a:xfrm rot="5400000">
            <a:off x="5167713" y="3579234"/>
            <a:ext cx="1328576" cy="4011365"/>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00FA7-3F7A-2F05-71E8-B64B32F4ED30}"/>
              </a:ext>
            </a:extLst>
          </p:cNvPr>
          <p:cNvSpPr>
            <a:spLocks noGrp="1"/>
          </p:cNvSpPr>
          <p:nvPr>
            <p:ph type="title"/>
          </p:nvPr>
        </p:nvSpPr>
        <p:spPr/>
        <p:txBody>
          <a:bodyPr/>
          <a:lstStyle/>
          <a:p>
            <a:pPr algn="ctr"/>
            <a:r>
              <a:rPr lang="en-US" sz="4400">
                <a:latin typeface="Calibri"/>
                <a:ea typeface="Calibri"/>
                <a:cs typeface="Calibri"/>
              </a:rPr>
              <a:t>Application Layer</a:t>
            </a:r>
          </a:p>
        </p:txBody>
      </p:sp>
      <p:sp>
        <p:nvSpPr>
          <p:cNvPr id="3" name="Content Placeholder 2">
            <a:extLst>
              <a:ext uri="{FF2B5EF4-FFF2-40B4-BE49-F238E27FC236}">
                <a16:creationId xmlns:a16="http://schemas.microsoft.com/office/drawing/2014/main" id="{BDD8FF94-1799-A37A-1B3D-C0A78232EB9C}"/>
              </a:ext>
            </a:extLst>
          </p:cNvPr>
          <p:cNvSpPr>
            <a:spLocks noGrp="1"/>
          </p:cNvSpPr>
          <p:nvPr>
            <p:ph idx="1"/>
          </p:nvPr>
        </p:nvSpPr>
        <p:spPr>
          <a:xfrm>
            <a:off x="810339" y="2112484"/>
            <a:ext cx="10571320" cy="2521738"/>
          </a:xfrm>
        </p:spPr>
        <p:txBody>
          <a:bodyPr vert="horz" lIns="91440" tIns="45720" rIns="91440" bIns="45720" rtlCol="0" anchor="ctr">
            <a:noAutofit/>
          </a:bodyPr>
          <a:lstStyle/>
          <a:p>
            <a:endParaRPr lang="en-US"/>
          </a:p>
          <a:p>
            <a:r>
              <a:rPr lang="en-US" sz="2000">
                <a:latin typeface="Calibri"/>
                <a:ea typeface="Calibri"/>
                <a:cs typeface="Calibri"/>
              </a:rPr>
              <a:t>Manages how applications interact with each other across devices</a:t>
            </a:r>
          </a:p>
          <a:p>
            <a:r>
              <a:rPr lang="en-US" sz="2000">
                <a:latin typeface="Calibri"/>
                <a:ea typeface="Calibri"/>
                <a:cs typeface="Calibri"/>
              </a:rPr>
              <a:t>Formats data for user readability and understanding.</a:t>
            </a:r>
          </a:p>
          <a:p>
            <a:r>
              <a:rPr lang="en-US" sz="2000">
                <a:latin typeface="Calibri"/>
                <a:ea typeface="Calibri"/>
                <a:cs typeface="Calibri"/>
              </a:rPr>
              <a:t>Supports remote hosting applications from various locations.</a:t>
            </a:r>
          </a:p>
          <a:p>
            <a:r>
              <a:rPr lang="en-US" sz="2000">
                <a:latin typeface="Calibri"/>
                <a:ea typeface="Calibri"/>
                <a:cs typeface="Calibri"/>
              </a:rPr>
              <a:t>Provides vital services for web applications. </a:t>
            </a:r>
          </a:p>
          <a:p>
            <a:r>
              <a:rPr lang="en-US" sz="2000">
                <a:latin typeface="Calibri"/>
                <a:ea typeface="Calibri"/>
                <a:cs typeface="Calibri"/>
              </a:rPr>
              <a:t>Identifies communication partners, and synchronizes exchanges</a:t>
            </a:r>
          </a:p>
          <a:p>
            <a:endParaRPr lang="en-US"/>
          </a:p>
        </p:txBody>
      </p:sp>
      <p:pic>
        <p:nvPicPr>
          <p:cNvPr id="4" name="Picture 3" descr="A logo of a google chrome browser&#10;&#10;Description automatically generated">
            <a:extLst>
              <a:ext uri="{FF2B5EF4-FFF2-40B4-BE49-F238E27FC236}">
                <a16:creationId xmlns:a16="http://schemas.microsoft.com/office/drawing/2014/main" id="{B0E59FB9-1753-E53C-BE78-C8B6AD70A6CD}"/>
              </a:ext>
            </a:extLst>
          </p:cNvPr>
          <p:cNvPicPr>
            <a:picLocks noChangeAspect="1"/>
          </p:cNvPicPr>
          <p:nvPr/>
        </p:nvPicPr>
        <p:blipFill>
          <a:blip r:embed="rId4"/>
          <a:stretch>
            <a:fillRect/>
          </a:stretch>
        </p:blipFill>
        <p:spPr>
          <a:xfrm>
            <a:off x="1251018" y="4741872"/>
            <a:ext cx="1575118" cy="1572119"/>
          </a:xfrm>
          <a:prstGeom prst="rect">
            <a:avLst/>
          </a:prstGeom>
        </p:spPr>
      </p:pic>
      <p:pic>
        <p:nvPicPr>
          <p:cNvPr id="5" name="Picture 4" descr="A red and white flag with a white triangle&#10;&#10;Description automatically generated">
            <a:extLst>
              <a:ext uri="{FF2B5EF4-FFF2-40B4-BE49-F238E27FC236}">
                <a16:creationId xmlns:a16="http://schemas.microsoft.com/office/drawing/2014/main" id="{4268EDE9-0032-E683-4720-18CA616566EB}"/>
              </a:ext>
            </a:extLst>
          </p:cNvPr>
          <p:cNvPicPr>
            <a:picLocks noChangeAspect="1"/>
          </p:cNvPicPr>
          <p:nvPr/>
        </p:nvPicPr>
        <p:blipFill>
          <a:blip r:embed="rId5"/>
          <a:stretch>
            <a:fillRect/>
          </a:stretch>
        </p:blipFill>
        <p:spPr>
          <a:xfrm>
            <a:off x="8978830" y="4786657"/>
            <a:ext cx="2083452" cy="1482471"/>
          </a:xfrm>
          <a:prstGeom prst="rect">
            <a:avLst/>
          </a:prstGeom>
        </p:spPr>
      </p:pic>
      <p:sp>
        <p:nvSpPr>
          <p:cNvPr id="7" name="TextBox 6">
            <a:extLst>
              <a:ext uri="{FF2B5EF4-FFF2-40B4-BE49-F238E27FC236}">
                <a16:creationId xmlns:a16="http://schemas.microsoft.com/office/drawing/2014/main" id="{7BC41B2B-D358-472F-31B5-ED225ADBE95C}"/>
              </a:ext>
            </a:extLst>
          </p:cNvPr>
          <p:cNvSpPr txBox="1"/>
          <p:nvPr/>
        </p:nvSpPr>
        <p:spPr>
          <a:xfrm>
            <a:off x="4656063" y="5290131"/>
            <a:ext cx="236037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bg1"/>
                </a:solidFill>
              </a:rPr>
              <a:t>UDP, HTTPS</a:t>
            </a:r>
          </a:p>
        </p:txBody>
      </p:sp>
    </p:spTree>
    <p:extLst>
      <p:ext uri="{BB962C8B-B14F-4D97-AF65-F5344CB8AC3E}">
        <p14:creationId xmlns:p14="http://schemas.microsoft.com/office/powerpoint/2010/main" val="895567293"/>
      </p:ext>
    </p:extLst>
  </p:cSld>
  <p:clrMapOvr>
    <a:masterClrMapping/>
  </p:clrMapOvr>
  <p:extLst>
    <p:ext uri="{6950BFC3-D8DA-4A85-94F7-54DA5524770B}">
      <p188:commentRel xmlns:p188="http://schemas.microsoft.com/office/powerpoint/2018/8/main" r:id="rId3"/>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9</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Quotable</vt:lpstr>
      <vt:lpstr>OSI Model Breakdown</vt:lpstr>
      <vt:lpstr>Introduction</vt:lpstr>
      <vt:lpstr>Physical Layer </vt:lpstr>
      <vt:lpstr>Data Link Layer</vt:lpstr>
      <vt:lpstr>Network Layer</vt:lpstr>
      <vt:lpstr>Transport Layer</vt:lpstr>
      <vt:lpstr>Session Layer</vt:lpstr>
      <vt:lpstr>Presentation Layer</vt:lpstr>
      <vt:lpstr>Application Layer</vt:lpstr>
      <vt:lpstr>Conclusion + Q&amp;A</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2024-08-20T17:27:09Z</dcterms:created>
  <dcterms:modified xsi:type="dcterms:W3CDTF">2024-08-28T18:40:19Z</dcterms:modified>
</cp:coreProperties>
</file>